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2691-AA3A-4795-9CE3-6647BC0095C6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AB873-092D-4EFA-963D-2D8D77D3CF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B873-092D-4EFA-963D-2D8D77D3CF5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07AA2A-7A2D-4DBE-9898-B22B8B2EB1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7B3693-A112-45D0-AAA6-9364A87DAA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062912" cy="571503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Ganztägige Exkursion </a:t>
            </a:r>
            <a:br>
              <a:rPr lang="de-DE" sz="3200" dirty="0" smtClean="0"/>
            </a:br>
            <a:r>
              <a:rPr lang="de-DE" sz="3200" dirty="0" smtClean="0"/>
              <a:t>am 20 November </a:t>
            </a:r>
            <a:r>
              <a:rPr lang="de-DE" sz="3200" dirty="0" smtClean="0"/>
              <a:t>2010</a:t>
            </a:r>
            <a:br>
              <a:rPr lang="de-DE" sz="3200" dirty="0" smtClean="0"/>
            </a:br>
            <a:r>
              <a:rPr lang="de-DE" sz="3200" dirty="0" smtClean="0"/>
              <a:t>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zu Orten mit deutschen, polnischen und russischen Aspekten </a:t>
            </a:r>
            <a:br>
              <a:rPr lang="de-DE" sz="3200" dirty="0" smtClean="0"/>
            </a:br>
            <a:r>
              <a:rPr lang="de-DE" sz="3200" dirty="0" smtClean="0"/>
              <a:t>aus verschiedenen historischen Epochen </a:t>
            </a:r>
            <a:br>
              <a:rPr lang="de-DE" sz="3200" dirty="0" smtClean="0"/>
            </a:br>
            <a:r>
              <a:rPr lang="de-DE" sz="3200" dirty="0" smtClean="0"/>
              <a:t>in Frankfurt, </a:t>
            </a:r>
            <a:r>
              <a:rPr lang="de-DE" sz="3200" dirty="0" err="1" smtClean="0"/>
              <a:t>Słubice</a:t>
            </a:r>
            <a:r>
              <a:rPr lang="de-DE" sz="3200" dirty="0" smtClean="0"/>
              <a:t>,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Kostrzyn</a:t>
            </a:r>
            <a:r>
              <a:rPr lang="de-DE" sz="3200" dirty="0" smtClean="0"/>
              <a:t> </a:t>
            </a:r>
            <a:r>
              <a:rPr lang="de-DE" sz="3200" dirty="0" smtClean="0"/>
              <a:t>und </a:t>
            </a:r>
            <a:r>
              <a:rPr lang="de-DE" sz="3200" dirty="0" err="1" smtClean="0"/>
              <a:t>Seelow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für</a:t>
            </a:r>
            <a:br>
              <a:rPr lang="de-DE" sz="3200" dirty="0" smtClean="0"/>
            </a:br>
            <a:r>
              <a:rPr lang="de-DE" sz="3200" dirty="0" smtClean="0"/>
              <a:t>Teilnehmende der </a:t>
            </a:r>
            <a:r>
              <a:rPr lang="de-DE" sz="3200" dirty="0" err="1" smtClean="0"/>
              <a:t>Trialog</a:t>
            </a:r>
            <a:r>
              <a:rPr lang="de-DE" sz="3200" dirty="0" smtClean="0"/>
              <a:t> Eröffnungskonferenz „Mobilität“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ser\Desktop\Bilder Exkursion\PB040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038600" cy="3028950"/>
          </a:xfrm>
          <a:prstGeom prst="rect">
            <a:avLst/>
          </a:prstGeom>
          <a:noFill/>
        </p:spPr>
      </p:pic>
      <p:pic>
        <p:nvPicPr>
          <p:cNvPr id="9220" name="Picture 4" descr="C:\Users\user\Desktop\Bilder Exkursion\PB040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C:\Users\user\Desktop\Bilder Exkursion\PB0401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5728"/>
            <a:ext cx="4095752" cy="3071814"/>
          </a:xfrm>
          <a:prstGeom prst="rect">
            <a:avLst/>
          </a:prstGeom>
          <a:noFill/>
        </p:spPr>
      </p:pic>
      <p:pic>
        <p:nvPicPr>
          <p:cNvPr id="9222" name="Picture 6" descr="C:\Users\user\Desktop\Bilder Exkursion\PB0401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04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Bilder Exkursion\DSC06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Bilder Exkursion\DSC06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8286808" cy="4878859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Bilder Exkursion\DSC06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user\Desktop\Bilder Exkursion\DSC06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5728"/>
            <a:ext cx="5681674" cy="426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Bilder Exkursion\PB04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user\Desktop\Bilder Exkursion\PB04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518165"/>
            <a:ext cx="4967294" cy="372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Bilder Exkursion\PB040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Bilder Exkursion\PB04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786742" cy="5840057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Bilder Exkursion\PB040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745140" cy="5457844"/>
          </a:xfrm>
          <a:prstGeom prst="rect">
            <a:avLst/>
          </a:prstGeom>
          <a:noFill/>
        </p:spPr>
      </p:pic>
      <p:pic>
        <p:nvPicPr>
          <p:cNvPr id="7171" name="Picture 3" descr="C:\Users\user\Desktop\Bilder Exkursion\PB04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76858"/>
            <a:ext cx="4329114" cy="324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Bilder Exkursion\PB040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</TotalTime>
  <Words>12</Words>
  <Application>Microsoft Office PowerPoint</Application>
  <PresentationFormat>Pokaz na ekranie (4:3)</PresentationFormat>
  <Paragraphs>11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Wędrówka</vt:lpstr>
      <vt:lpstr>Ganztägige Exkursion  am 20 November 2010   zu Orten mit deutschen, polnischen und russischen Aspekten  aus verschiedenen historischen Epochen  in Frankfurt, Słubice,  Kostrzyn und Seelow für Teilnehmende der Trialog Eröffnungskonferenz „Mobilität“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Ganztägige Exkursion  am 20 November 2010   zu Orten mit deutschen, polnischen und russischen Aspekten  aus verschiedenen historischen Epochen  in Frankfurt, Słubice, Kostrzyn und Seelow für Teilnehmende der Trialog Eröffnungskonferenz „Mobilität“</dc:title>
  <dc:creator>Ela</dc:creator>
  <cp:lastModifiedBy>Ela</cp:lastModifiedBy>
  <cp:revision>2</cp:revision>
  <dcterms:created xsi:type="dcterms:W3CDTF">2011-01-24T16:40:59Z</dcterms:created>
  <dcterms:modified xsi:type="dcterms:W3CDTF">2011-01-24T16:49:44Z</dcterms:modified>
</cp:coreProperties>
</file>