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58" r:id="rId8"/>
    <p:sldId id="260" r:id="rId9"/>
    <p:sldId id="259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5C19-05A5-4593-973B-F2F41B6D7D5F}" type="datetimeFigureOut">
              <a:rPr lang="de-DE" smtClean="0"/>
              <a:t>02.06.2015</a:t>
            </a:fld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6D4A22-A599-46AE-BEAE-6CF8E26F032F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5C19-05A5-4593-973B-F2F41B6D7D5F}" type="datetimeFigureOut">
              <a:rPr lang="de-DE" smtClean="0"/>
              <a:t>02.06.2015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D4A22-A599-46AE-BEAE-6CF8E26F032F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5C19-05A5-4593-973B-F2F41B6D7D5F}" type="datetimeFigureOut">
              <a:rPr lang="de-DE" smtClean="0"/>
              <a:t>02.06.2015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D4A22-A599-46AE-BEAE-6CF8E26F032F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5C19-05A5-4593-973B-F2F41B6D7D5F}" type="datetimeFigureOut">
              <a:rPr lang="de-DE" smtClean="0"/>
              <a:t>02.06.2015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D4A22-A599-46AE-BEAE-6CF8E26F032F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5C19-05A5-4593-973B-F2F41B6D7D5F}" type="datetimeFigureOut">
              <a:rPr lang="de-DE" smtClean="0"/>
              <a:t>02.06.2015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D4A22-A599-46AE-BEAE-6CF8E26F032F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5C19-05A5-4593-973B-F2F41B6D7D5F}" type="datetimeFigureOut">
              <a:rPr lang="de-DE" smtClean="0"/>
              <a:t>02.06.2015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D4A22-A599-46AE-BEAE-6CF8E26F032F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5C19-05A5-4593-973B-F2F41B6D7D5F}" type="datetimeFigureOut">
              <a:rPr lang="de-DE" smtClean="0"/>
              <a:t>02.06.2015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D4A22-A599-46AE-BEAE-6CF8E26F032F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5C19-05A5-4593-973B-F2F41B6D7D5F}" type="datetimeFigureOut">
              <a:rPr lang="de-DE" smtClean="0"/>
              <a:t>02.06.2015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D4A22-A599-46AE-BEAE-6CF8E26F032F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5C19-05A5-4593-973B-F2F41B6D7D5F}" type="datetimeFigureOut">
              <a:rPr lang="de-DE" smtClean="0"/>
              <a:t>02.06.2015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D4A22-A599-46AE-BEAE-6CF8E26F032F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5C19-05A5-4593-973B-F2F41B6D7D5F}" type="datetimeFigureOut">
              <a:rPr lang="de-DE" smtClean="0"/>
              <a:t>02.06.2015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D4A22-A599-46AE-BEAE-6CF8E26F032F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5C19-05A5-4593-973B-F2F41B6D7D5F}" type="datetimeFigureOut">
              <a:rPr lang="de-DE" smtClean="0"/>
              <a:t>02.06.2015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D4A22-A599-46AE-BEAE-6CF8E26F032F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381F5C19-05A5-4593-973B-F2F41B6D7D5F}" type="datetimeFigureOut">
              <a:rPr lang="de-DE" smtClean="0"/>
              <a:t>02.06.2015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7E6D4A22-A599-46AE-BEAE-6CF8E26F032F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15.-17. April: Workshop-Konferenz in </a:t>
            </a:r>
            <a:r>
              <a:rPr lang="de-DE" dirty="0" err="1"/>
              <a:t>Seelow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Fotogalerie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720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97" y="2770188"/>
            <a:ext cx="5307805" cy="3538537"/>
          </a:xfrm>
        </p:spPr>
      </p:pic>
    </p:spTree>
    <p:extLst>
      <p:ext uri="{BB962C8B-B14F-4D97-AF65-F5344CB8AC3E}">
        <p14:creationId xmlns:p14="http://schemas.microsoft.com/office/powerpoint/2010/main" val="129294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97" y="2770188"/>
            <a:ext cx="5307805" cy="3538537"/>
          </a:xfrm>
        </p:spPr>
      </p:pic>
    </p:spTree>
    <p:extLst>
      <p:ext uri="{BB962C8B-B14F-4D97-AF65-F5344CB8AC3E}">
        <p14:creationId xmlns:p14="http://schemas.microsoft.com/office/powerpoint/2010/main" val="250251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97" y="2770188"/>
            <a:ext cx="5307805" cy="3538537"/>
          </a:xfrm>
        </p:spPr>
      </p:pic>
    </p:spTree>
    <p:extLst>
      <p:ext uri="{BB962C8B-B14F-4D97-AF65-F5344CB8AC3E}">
        <p14:creationId xmlns:p14="http://schemas.microsoft.com/office/powerpoint/2010/main" val="134637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97" y="2770188"/>
            <a:ext cx="5307805" cy="3538537"/>
          </a:xfrm>
        </p:spPr>
      </p:pic>
    </p:spTree>
    <p:extLst>
      <p:ext uri="{BB962C8B-B14F-4D97-AF65-F5344CB8AC3E}">
        <p14:creationId xmlns:p14="http://schemas.microsoft.com/office/powerpoint/2010/main" val="10506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97" y="2770188"/>
            <a:ext cx="5307805" cy="3538537"/>
          </a:xfrm>
        </p:spPr>
      </p:pic>
    </p:spTree>
    <p:extLst>
      <p:ext uri="{BB962C8B-B14F-4D97-AF65-F5344CB8AC3E}">
        <p14:creationId xmlns:p14="http://schemas.microsoft.com/office/powerpoint/2010/main" val="103012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97" y="2770188"/>
            <a:ext cx="5307805" cy="3538537"/>
          </a:xfrm>
        </p:spPr>
      </p:pic>
    </p:spTree>
    <p:extLst>
      <p:ext uri="{BB962C8B-B14F-4D97-AF65-F5344CB8AC3E}">
        <p14:creationId xmlns:p14="http://schemas.microsoft.com/office/powerpoint/2010/main" val="141604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97" y="2770188"/>
            <a:ext cx="5307805" cy="3538537"/>
          </a:xfrm>
        </p:spPr>
      </p:pic>
    </p:spTree>
    <p:extLst>
      <p:ext uri="{BB962C8B-B14F-4D97-AF65-F5344CB8AC3E}">
        <p14:creationId xmlns:p14="http://schemas.microsoft.com/office/powerpoint/2010/main" val="322140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97" y="2770188"/>
            <a:ext cx="5307805" cy="3538537"/>
          </a:xfrm>
        </p:spPr>
      </p:pic>
    </p:spTree>
    <p:extLst>
      <p:ext uri="{BB962C8B-B14F-4D97-AF65-F5344CB8AC3E}">
        <p14:creationId xmlns:p14="http://schemas.microsoft.com/office/powerpoint/2010/main" val="212161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97" y="2770188"/>
            <a:ext cx="5307805" cy="3538537"/>
          </a:xfrm>
        </p:spPr>
      </p:pic>
    </p:spTree>
    <p:extLst>
      <p:ext uri="{BB962C8B-B14F-4D97-AF65-F5344CB8AC3E}">
        <p14:creationId xmlns:p14="http://schemas.microsoft.com/office/powerpoint/2010/main" val="252114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97" y="2770188"/>
            <a:ext cx="5307805" cy="3538537"/>
          </a:xfrm>
        </p:spPr>
      </p:pic>
    </p:spTree>
    <p:extLst>
      <p:ext uri="{BB962C8B-B14F-4D97-AF65-F5344CB8AC3E}">
        <p14:creationId xmlns:p14="http://schemas.microsoft.com/office/powerpoint/2010/main" val="62981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663" y="2814565"/>
            <a:ext cx="5174673" cy="3449782"/>
          </a:xfrm>
        </p:spPr>
      </p:pic>
    </p:spTree>
    <p:extLst>
      <p:ext uri="{BB962C8B-B14F-4D97-AF65-F5344CB8AC3E}">
        <p14:creationId xmlns:p14="http://schemas.microsoft.com/office/powerpoint/2010/main" val="340568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97" y="2770188"/>
            <a:ext cx="5307805" cy="3538537"/>
          </a:xfrm>
        </p:spPr>
      </p:pic>
    </p:spTree>
    <p:extLst>
      <p:ext uri="{BB962C8B-B14F-4D97-AF65-F5344CB8AC3E}">
        <p14:creationId xmlns:p14="http://schemas.microsoft.com/office/powerpoint/2010/main" val="69687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97" y="2770188"/>
            <a:ext cx="5307805" cy="3538537"/>
          </a:xfrm>
        </p:spPr>
      </p:pic>
    </p:spTree>
    <p:extLst>
      <p:ext uri="{BB962C8B-B14F-4D97-AF65-F5344CB8AC3E}">
        <p14:creationId xmlns:p14="http://schemas.microsoft.com/office/powerpoint/2010/main" val="62529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97" y="2770188"/>
            <a:ext cx="5307805" cy="3538537"/>
          </a:xfrm>
        </p:spPr>
      </p:pic>
    </p:spTree>
    <p:extLst>
      <p:ext uri="{BB962C8B-B14F-4D97-AF65-F5344CB8AC3E}">
        <p14:creationId xmlns:p14="http://schemas.microsoft.com/office/powerpoint/2010/main" val="347785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97" y="2770188"/>
            <a:ext cx="5307805" cy="3538537"/>
          </a:xfrm>
        </p:spPr>
      </p:pic>
    </p:spTree>
    <p:extLst>
      <p:ext uri="{BB962C8B-B14F-4D97-AF65-F5344CB8AC3E}">
        <p14:creationId xmlns:p14="http://schemas.microsoft.com/office/powerpoint/2010/main" val="376225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97" y="2770188"/>
            <a:ext cx="5307805" cy="3538537"/>
          </a:xfrm>
        </p:spPr>
      </p:pic>
    </p:spTree>
    <p:extLst>
      <p:ext uri="{BB962C8B-B14F-4D97-AF65-F5344CB8AC3E}">
        <p14:creationId xmlns:p14="http://schemas.microsoft.com/office/powerpoint/2010/main" val="405405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97" y="2770188"/>
            <a:ext cx="5307805" cy="3538537"/>
          </a:xfrm>
        </p:spPr>
      </p:pic>
    </p:spTree>
    <p:extLst>
      <p:ext uri="{BB962C8B-B14F-4D97-AF65-F5344CB8AC3E}">
        <p14:creationId xmlns:p14="http://schemas.microsoft.com/office/powerpoint/2010/main" val="109775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97" y="2770188"/>
            <a:ext cx="5307805" cy="3538537"/>
          </a:xfrm>
        </p:spPr>
      </p:pic>
    </p:spTree>
    <p:extLst>
      <p:ext uri="{BB962C8B-B14F-4D97-AF65-F5344CB8AC3E}">
        <p14:creationId xmlns:p14="http://schemas.microsoft.com/office/powerpoint/2010/main" val="271965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97" y="2770188"/>
            <a:ext cx="5307805" cy="3538537"/>
          </a:xfrm>
        </p:spPr>
      </p:pic>
    </p:spTree>
    <p:extLst>
      <p:ext uri="{BB962C8B-B14F-4D97-AF65-F5344CB8AC3E}">
        <p14:creationId xmlns:p14="http://schemas.microsoft.com/office/powerpoint/2010/main" val="145866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97" y="2770188"/>
            <a:ext cx="5307805" cy="3538537"/>
          </a:xfrm>
        </p:spPr>
      </p:pic>
    </p:spTree>
    <p:extLst>
      <p:ext uri="{BB962C8B-B14F-4D97-AF65-F5344CB8AC3E}">
        <p14:creationId xmlns:p14="http://schemas.microsoft.com/office/powerpoint/2010/main" val="428311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975" y="2770188"/>
            <a:ext cx="4718049" cy="3538537"/>
          </a:xfrm>
        </p:spPr>
      </p:pic>
    </p:spTree>
    <p:extLst>
      <p:ext uri="{BB962C8B-B14F-4D97-AF65-F5344CB8AC3E}">
        <p14:creationId xmlns:p14="http://schemas.microsoft.com/office/powerpoint/2010/main" val="4578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97" y="2770188"/>
            <a:ext cx="5307805" cy="3538537"/>
          </a:xfrm>
        </p:spPr>
      </p:pic>
    </p:spTree>
    <p:extLst>
      <p:ext uri="{BB962C8B-B14F-4D97-AF65-F5344CB8AC3E}">
        <p14:creationId xmlns:p14="http://schemas.microsoft.com/office/powerpoint/2010/main" val="120602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975" y="2770188"/>
            <a:ext cx="4718049" cy="3538537"/>
          </a:xfrm>
        </p:spPr>
      </p:pic>
    </p:spTree>
    <p:extLst>
      <p:ext uri="{BB962C8B-B14F-4D97-AF65-F5344CB8AC3E}">
        <p14:creationId xmlns:p14="http://schemas.microsoft.com/office/powerpoint/2010/main" val="221895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975" y="2770188"/>
            <a:ext cx="4718049" cy="3538537"/>
          </a:xfrm>
        </p:spPr>
      </p:pic>
    </p:spTree>
    <p:extLst>
      <p:ext uri="{BB962C8B-B14F-4D97-AF65-F5344CB8AC3E}">
        <p14:creationId xmlns:p14="http://schemas.microsoft.com/office/powerpoint/2010/main" val="102062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975" y="2770188"/>
            <a:ext cx="4718049" cy="3538537"/>
          </a:xfrm>
        </p:spPr>
      </p:pic>
    </p:spTree>
    <p:extLst>
      <p:ext uri="{BB962C8B-B14F-4D97-AF65-F5344CB8AC3E}">
        <p14:creationId xmlns:p14="http://schemas.microsoft.com/office/powerpoint/2010/main" val="359063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975" y="2770188"/>
            <a:ext cx="4718049" cy="3538537"/>
          </a:xfrm>
        </p:spPr>
      </p:pic>
    </p:spTree>
    <p:extLst>
      <p:ext uri="{BB962C8B-B14F-4D97-AF65-F5344CB8AC3E}">
        <p14:creationId xmlns:p14="http://schemas.microsoft.com/office/powerpoint/2010/main" val="22310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975" y="2770188"/>
            <a:ext cx="4718049" cy="3538537"/>
          </a:xfrm>
        </p:spPr>
      </p:pic>
    </p:spTree>
    <p:extLst>
      <p:ext uri="{BB962C8B-B14F-4D97-AF65-F5344CB8AC3E}">
        <p14:creationId xmlns:p14="http://schemas.microsoft.com/office/powerpoint/2010/main" val="374846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975" y="2770188"/>
            <a:ext cx="4718049" cy="3538537"/>
          </a:xfrm>
        </p:spPr>
      </p:pic>
    </p:spTree>
    <p:extLst>
      <p:ext uri="{BB962C8B-B14F-4D97-AF65-F5344CB8AC3E}">
        <p14:creationId xmlns:p14="http://schemas.microsoft.com/office/powerpoint/2010/main" val="51763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975" y="2770188"/>
            <a:ext cx="4718049" cy="3538537"/>
          </a:xfrm>
        </p:spPr>
      </p:pic>
    </p:spTree>
    <p:extLst>
      <p:ext uri="{BB962C8B-B14F-4D97-AF65-F5344CB8AC3E}">
        <p14:creationId xmlns:p14="http://schemas.microsoft.com/office/powerpoint/2010/main" val="81811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975" y="2770188"/>
            <a:ext cx="4718049" cy="3538537"/>
          </a:xfrm>
        </p:spPr>
      </p:pic>
    </p:spTree>
    <p:extLst>
      <p:ext uri="{BB962C8B-B14F-4D97-AF65-F5344CB8AC3E}">
        <p14:creationId xmlns:p14="http://schemas.microsoft.com/office/powerpoint/2010/main" val="1291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97" y="2770188"/>
            <a:ext cx="5307805" cy="3538537"/>
          </a:xfrm>
        </p:spPr>
      </p:pic>
    </p:spTree>
    <p:extLst>
      <p:ext uri="{BB962C8B-B14F-4D97-AF65-F5344CB8AC3E}">
        <p14:creationId xmlns:p14="http://schemas.microsoft.com/office/powerpoint/2010/main" val="269997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97" y="2770188"/>
            <a:ext cx="5307805" cy="3538537"/>
          </a:xfrm>
        </p:spPr>
      </p:pic>
    </p:spTree>
    <p:extLst>
      <p:ext uri="{BB962C8B-B14F-4D97-AF65-F5344CB8AC3E}">
        <p14:creationId xmlns:p14="http://schemas.microsoft.com/office/powerpoint/2010/main" val="267912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97" y="2770188"/>
            <a:ext cx="5307805" cy="3538537"/>
          </a:xfrm>
        </p:spPr>
      </p:pic>
    </p:spTree>
    <p:extLst>
      <p:ext uri="{BB962C8B-B14F-4D97-AF65-F5344CB8AC3E}">
        <p14:creationId xmlns:p14="http://schemas.microsoft.com/office/powerpoint/2010/main" val="367366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97" y="2770188"/>
            <a:ext cx="5307805" cy="3538537"/>
          </a:xfrm>
        </p:spPr>
      </p:pic>
    </p:spTree>
    <p:extLst>
      <p:ext uri="{BB962C8B-B14F-4D97-AF65-F5344CB8AC3E}">
        <p14:creationId xmlns:p14="http://schemas.microsoft.com/office/powerpoint/2010/main" val="265334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97" y="2770188"/>
            <a:ext cx="5307805" cy="3538537"/>
          </a:xfrm>
        </p:spPr>
      </p:pic>
    </p:spTree>
    <p:extLst>
      <p:ext uri="{BB962C8B-B14F-4D97-AF65-F5344CB8AC3E}">
        <p14:creationId xmlns:p14="http://schemas.microsoft.com/office/powerpoint/2010/main" val="226341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97" y="2770188"/>
            <a:ext cx="5307805" cy="3538537"/>
          </a:xfrm>
        </p:spPr>
      </p:pic>
    </p:spTree>
    <p:extLst>
      <p:ext uri="{BB962C8B-B14F-4D97-AF65-F5344CB8AC3E}">
        <p14:creationId xmlns:p14="http://schemas.microsoft.com/office/powerpoint/2010/main" val="267729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ktive">
  <a:themeElements>
    <a:clrScheme name="Perspek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k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0</TotalTime>
  <Words>10</Words>
  <Application>Microsoft Office PowerPoint</Application>
  <PresentationFormat>Bildschirmpräsentation (4:3)</PresentationFormat>
  <Paragraphs>2</Paragraphs>
  <Slides>37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38" baseType="lpstr">
      <vt:lpstr>Perspektive</vt:lpstr>
      <vt:lpstr>15.-17. April: Workshop-Konferenz in Seelow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15.-17. April: Workshop-Konferenz in Seelow</dc:title>
  <dc:creator>König</dc:creator>
  <cp:lastModifiedBy>König</cp:lastModifiedBy>
  <cp:revision>2</cp:revision>
  <dcterms:created xsi:type="dcterms:W3CDTF">2015-06-02T19:43:19Z</dcterms:created>
  <dcterms:modified xsi:type="dcterms:W3CDTF">2015-06-02T20:00:10Z</dcterms:modified>
</cp:coreProperties>
</file>