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8" r:id="rId2"/>
    <p:sldMasterId id="2147483710" r:id="rId3"/>
    <p:sldMasterId id="2147483767" r:id="rId4"/>
  </p:sldMasterIdLst>
  <p:notesMasterIdLst>
    <p:notesMasterId r:id="rId28"/>
  </p:notesMasterIdLst>
  <p:handoutMasterIdLst>
    <p:handoutMasterId r:id="rId29"/>
  </p:handoutMasterIdLst>
  <p:sldIdLst>
    <p:sldId id="277" r:id="rId5"/>
    <p:sldId id="341" r:id="rId6"/>
    <p:sldId id="262" r:id="rId7"/>
    <p:sldId id="350" r:id="rId8"/>
    <p:sldId id="351" r:id="rId9"/>
    <p:sldId id="352" r:id="rId10"/>
    <p:sldId id="364" r:id="rId11"/>
    <p:sldId id="301" r:id="rId12"/>
    <p:sldId id="354" r:id="rId13"/>
    <p:sldId id="355" r:id="rId14"/>
    <p:sldId id="356" r:id="rId15"/>
    <p:sldId id="357" r:id="rId16"/>
    <p:sldId id="358" r:id="rId17"/>
    <p:sldId id="336" r:id="rId18"/>
    <p:sldId id="309" r:id="rId19"/>
    <p:sldId id="359" r:id="rId20"/>
    <p:sldId id="313" r:id="rId21"/>
    <p:sldId id="360" r:id="rId22"/>
    <p:sldId id="361" r:id="rId23"/>
    <p:sldId id="362" r:id="rId24"/>
    <p:sldId id="267" r:id="rId25"/>
    <p:sldId id="363" r:id="rId26"/>
    <p:sldId id="323" r:id="rId27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ug, Maria" initials="KM" lastIdx="0" clrIdx="0">
    <p:extLst>
      <p:ext uri="{19B8F6BF-5375-455C-9EA6-DF929625EA0E}">
        <p15:presenceInfo xmlns:p15="http://schemas.microsoft.com/office/powerpoint/2012/main" userId="S-1-5-21-1262915315-3225089086-3556499776-472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FF0000"/>
    <a:srgbClr val="003399"/>
    <a:srgbClr val="FFCC99"/>
    <a:srgbClr val="0033CC"/>
    <a:srgbClr val="CC3300"/>
    <a:srgbClr val="FFFFCC"/>
    <a:srgbClr val="3700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4" autoAdjust="0"/>
    <p:restoredTop sz="86450" autoAdjust="0"/>
  </p:normalViewPr>
  <p:slideViewPr>
    <p:cSldViewPr snapToGrid="0">
      <p:cViewPr>
        <p:scale>
          <a:sx n="103" d="100"/>
          <a:sy n="103" d="100"/>
        </p:scale>
        <p:origin x="990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888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492063492063502E-2"/>
          <c:y val="8.15347721822543E-2"/>
          <c:w val="0.55714285714285749"/>
          <c:h val="0.84172661870503629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Ost</c:v>
                </c:pt>
              </c:strCache>
            </c:strRef>
          </c:tx>
          <c:spPr>
            <a:solidFill>
              <a:srgbClr val="0000FF"/>
            </a:solidFill>
            <a:ln w="10058">
              <a:solidFill>
                <a:schemeClr val="tx1"/>
              </a:solidFill>
              <a:prstDash val="solid"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45A-4C86-AA89-55ED42AFB486}"/>
              </c:ext>
            </c:extLst>
          </c:dPt>
          <c:dPt>
            <c:idx val="1"/>
            <c:bubble3D val="0"/>
            <c:spPr>
              <a:solidFill>
                <a:srgbClr val="FFCC00"/>
              </a:solidFill>
              <a:ln w="10058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645A-4C86-AA89-55ED42AFB486}"/>
              </c:ext>
            </c:extLst>
          </c:dPt>
          <c:cat>
            <c:strRef>
              <c:f>Sheet1!$B$1:$C$1</c:f>
              <c:strCache>
                <c:ptCount val="2"/>
                <c:pt idx="0">
                  <c:v>deutsche Studierende</c:v>
                </c:pt>
                <c:pt idx="1">
                  <c:v>internationale Studierende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5A-4C86-AA89-55ED42AFB48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0058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0058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645A-4C86-AA89-55ED42AFB486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4-645A-4C86-AA89-55ED42AFB486}"/>
              </c:ext>
            </c:extLst>
          </c:dPt>
          <c:cat>
            <c:strRef>
              <c:f>Sheet1!$B$1:$C$1</c:f>
              <c:strCache>
                <c:ptCount val="2"/>
                <c:pt idx="0">
                  <c:v>deutsche Studierende</c:v>
                </c:pt>
                <c:pt idx="1">
                  <c:v>internationale Studierende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5-645A-4C86-AA89-55ED42AFB48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0058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0058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645A-4C86-AA89-55ED42AFB4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0058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645A-4C86-AA89-55ED42AFB486}"/>
              </c:ext>
            </c:extLst>
          </c:dPt>
          <c:cat>
            <c:strRef>
              <c:f>Sheet1!$B$1:$C$1</c:f>
              <c:strCache>
                <c:ptCount val="2"/>
                <c:pt idx="0">
                  <c:v>deutsche Studierende</c:v>
                </c:pt>
                <c:pt idx="1">
                  <c:v>internationale Studierende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8-645A-4C86-AA89-55ED42AFB4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3599">
          <a:noFill/>
        </a:ln>
      </c:spPr>
    </c:plotArea>
    <c:legend>
      <c:legendPos val="r"/>
      <c:layout>
        <c:manualLayout>
          <c:xMode val="edge"/>
          <c:yMode val="edge"/>
          <c:x val="0.64432590337083995"/>
          <c:y val="0.13266363730965347"/>
          <c:w val="0.31587296905107409"/>
          <c:h val="0.33093510007284332"/>
        </c:manualLayout>
      </c:layout>
      <c:overlay val="0"/>
      <c:spPr>
        <a:noFill/>
        <a:ln w="2514">
          <a:solidFill>
            <a:schemeClr val="tx1"/>
          </a:solidFill>
          <a:prstDash val="solid"/>
        </a:ln>
      </c:spPr>
      <c:txPr>
        <a:bodyPr/>
        <a:lstStyle/>
        <a:p>
          <a:pPr>
            <a:defRPr sz="1311" b="1" i="0" u="none" strike="noStrike" baseline="0">
              <a:solidFill>
                <a:schemeClr val="tx1"/>
              </a:solidFill>
              <a:latin typeface="+mj-lt"/>
              <a:ea typeface="Arial"/>
              <a:cs typeface="Arial"/>
            </a:defRPr>
          </a:pPr>
          <a:endParaRPr lang="de-DE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42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0.12625</cdr:x>
      <cdr:y>0.26947</cdr:y>
    </cdr:from>
    <cdr:to>
      <cdr:x>0.31393</cdr:x>
      <cdr:y>0.5431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41D097BC-F171-FADD-89A5-C14F98A5BEDC}"/>
            </a:ext>
          </a:extLst>
        </cdr:cNvPr>
        <cdr:cNvSpPr txBox="1"/>
      </cdr:nvSpPr>
      <cdr:spPr>
        <a:xfrm xmlns:a="http://schemas.openxmlformats.org/drawingml/2006/main">
          <a:off x="615095" y="90047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2400" dirty="0"/>
            <a:t>33 %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31" tIns="46215" rIns="92431" bIns="46215" numCol="1" anchor="t" anchorCtr="0" compatLnSpc="1">
            <a:prstTxWarp prst="textNoShape">
              <a:avLst/>
            </a:prstTxWarp>
          </a:bodyPr>
          <a:lstStyle>
            <a:lvl1pPr defTabSz="923663" eaLnBrk="0" hangingPunct="0"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31" tIns="46215" rIns="92431" bIns="46215" numCol="1" anchor="t" anchorCtr="0" compatLnSpc="1">
            <a:prstTxWarp prst="textNoShape">
              <a:avLst/>
            </a:prstTxWarp>
          </a:bodyPr>
          <a:lstStyle>
            <a:lvl1pPr algn="r" defTabSz="923663" eaLnBrk="0" hangingPunct="0"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D0605F2-2513-4109-96DC-163C6A583A05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31" tIns="46215" rIns="92431" bIns="46215" numCol="1" anchor="b" anchorCtr="0" compatLnSpc="1">
            <a:prstTxWarp prst="textNoShape">
              <a:avLst/>
            </a:prstTxWarp>
          </a:bodyPr>
          <a:lstStyle>
            <a:lvl1pPr defTabSz="923663" eaLnBrk="0" hangingPunct="0"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31" tIns="46215" rIns="92431" bIns="46215" numCol="1" anchor="b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fld id="{816D28DE-F6A6-46D4-90D8-2FCEAA5C44E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5T13:58:51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8263 0 0,'0'0'360'0'0,"0"0"88"0"0,0 0-360 0 0,0 0-88 0 0,0 0 0 0 0,0 0 0 0 0,0 0 272 0 0,0 0 40 0 0,0 0 8 0 0,0 0 0 0 0,10 2-320 0 0,0-2-96 0 0,-1-1 0 0 0,4-2-2632 0 0,0-1-536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22T07:39:39.01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410 178,'-60'98,"-57"97,84-134,3 2,-4 17,38-88,1 0,0 1,0 0,4-5,7-9,73-94,4 3,102-93,-175 188,-20 17,0 0,0 0,0 0,0 0,0 0,0 0,0 0,0 0,0 0,0 1,0-1,0 0,0 0,0 0,0 0,0 0,0 0,0 0,0 0,0 0,0 0,0 0,0 1,0-1,0 0,0 0,0 0,1 0,-1 0,0 0,0 0,0 0,0 0,0 0,0 0,0 0,0 0,0 0,0 0,0 0,0 0,1 0,-1 0,0 0,-31 40,-140 145,-85 97,225-244,-42 46,56-69,27-31,318-362,24 18,-338 346,-10 9,0 1,0-1,1 1,-1 0,1 0,0 0,1 1,-1 0,3-1,-7 7,-8 8,-36 47,-42 41,23-27,57-67,-116 140,-57 94,171-229,2-3,-1 0,2 1,-1 0,1 0,0 0,1 0,0 0,0 1,0 1,3-10,0 1,0-1,0 1,0-1,-1 0,1 1,0-1,0 1,0-1,0 1,0-1,0 0,0 1,0-1,1 1,-1-1,0 1,0-1,0 0,0 1,1-1,-1 0,0 1,0-1,0 1,1-1,-1 0,0 0,1 1,-1-1,0 0,1 1,-1-1,0 0,1 0,-1 0,1 1,-1-1,0 0,1 0,-1 0,1 0,-1 0,1 0,-1 0,0 0,1 0,-1 0,1 0,23-9,15-13,-1-2,-2-1,0-2,5-7,129-124,-140 127,-30 28,-3 5,-21 13,-110 89,5 5,-77 86,196-185,6-7,1 0,-1 1,0-1,1 1,0 0,0 0,0 0,0 0,1 1,0-1,0 1,0-1,0 3,2-7,0 0,0 1,0-1,0 0,0 1,0-1,0 0,0 0,0 1,0-1,0 0,0 0,0 1,0-1,1 0,-1 0,0 1,0-1,0 0,0 0,1 0,-1 1,0-1,0 0,0 0,1 0,-1 0,0 0,0 1,1-1,-1 0,0 0,0 0,1 0,-1 0,0 0,1 0,-1 0,0 0,0 0,1 0,-1 0,0 0,0 0,1 0,-1 0,0-1,0 1,1 0,-1 0,0 0,8-3,0 0,0-1,0 0,0-1,-1 1,0-1,0-1,0 1,6-6,74-55,-4-4,-2-4,-4-3,64-82,-124 138,-1-1,-1 0,11-24,-24 44,-1-1,0 0,0 1,0-1,-1 0,1 0,-1 1,1-3,-1 5,0-1,0 1,0-1,0 1,0-1,0 1,0 0,0-1,0 1,0-1,-1 1,1 0,0-1,0 1,0-1,-1 1,1 0,0-1,0 1,-1 0,1-1,0 1,-1 0,1 0,0-1,-1 1,1 0,0 0,-1 0,1-1,-1 1,-1 0,-1 1,1-1,-1 0,1 1,-1-1,1 1,-1 0,1 0,0 0,-1 0,1 1,0-1,0 0,0 1,0-1,-1 2,-26 22,1 0,1 2,1 1,1 2,-94 126,98-127,-26 35,2 1,3 3,3 3,34-62,2 0,-1 0,1 0,-1 3,5 1,-1-12,0-1,0 0,0 0,0 0,1 0,-1 1,0-1,0 0,0 0,0 0,1 0,-1 0,0 0,0 0,1 0,-1 0,0 1,0-1,0 0,1 0,-1 0,0 0,0 0,1 0,-1-1,0 1,0 0,0 0,1 0,-1 0,0 0,0 0,22-15,31-37,-1-1,-4-3,-1-2,-4-2,7-15,-50 74,30-46,6-16,-30 50,0 0,0 0,-1 0,-1-1,0 0,-1 0,1-9,-4 22,0 0,0-1,0 1,0 0,0-1,0 1,0 0,0-1,-1 1,1 0,0-1,-1 1,1 0,-1 0,0-1,0 0,1 2,-1-1,0 1,1-1,-1 1,0-1,1 1,-1 0,0-1,1 1,-1 0,0-1,0 1,1 0,-1 0,0 0,0 0,0 0,1 0,-1 0,0 0,0 0,-3 1,0-1,0 2,0-1,1 0,-1 1,0 0,1 0,-1 0,1 0,-2 1,-20 17,0 2,2 0,1 1,0 1,1 2,-94 133,91-125,2-5,2 1,1 0,2 2,1 0,-9 25,24-54,0 0,0 0,1 0,-1 0,1 1,-1-1,1 0,0 3,0-6,0 1,0-1,0 0,1 1,-1-1,0 0,0 1,0-1,0 0,1 1,-1-1,0 0,0 1,0-1,1 0,-1 1,0-1,1 0,-1 0,0 0,0 1,1-1,-1 0,1 0,-1 0,0 0,1 1,0-1,0 0,0 0,1 0,-1-1,0 1,0 0,0 0,0-1,1 1,-1-1,0 1,0-1,0 1,0-1,18-11,-1-1,0 0,-1-2,14-14,-5 4,130-115,154-145,-284 260,-2-1,10-14,-21 17,-13 23,0 0,0 0,0 0,0 0,0-1,0 1,0 0,0 0,0 0,0 0,0-1,0 1,0 0,0 0,0 0,0 0,0-1,0 1,0 0,0 0,0 0,0 0,0 0,0-1,0 1,-1 0,1 0,0 0,0 0,0 0,0 0,0 0,0-1,-1 1,1 0,0 0,0 0,0 0,0 0,-1 0,1 0,0 0,0 0,0 0,0 0,0 0,-1 0,1 0,0 0,0 0,0 0,0 0,-1 0,1 0,0 0,0 0,0 0,0 0,-1 0,1 1,0-1,0 0,0 0,0 0,0 0,0 0,0 0,-1 0,1 1,-9 4,1 1,-1 0,1 0,1 1,-1 0,-2 4,-12 9,-540 537,550-545,18-18,1-3,178-230,-153 197,-19 24,0 3,-1-1,-1 0,-1-1,0-1,1-3,-11 18,-5 7,-56 63,3 3,-4 13,-101 153,155-223,-5 5,1 0,1 1,1 0,-5 15,12-19,6-9,-1-6,0 0,-1 0,1 0,-1-1,1 1,-1-1,1 0,-1 1,1-1,-1 0,1 0,-1 0,0 0,2 0,37-30,-1-1,6-9,44-37,227-150,-111 83,-188 133,-6 4,1 0,-1 0,-1-1,0-1,0 0,6-8,-16 18,0 0,-1 0,1 0,0 0,0 0,0 0,-1 1,1-1,0 0,0 0,-1 0,1 0,0 0,-1 0,1 0,0 0,0 0,-1 0,1 0,0-1,0 1,0 0,-1 0,1 0,0 0,0 0,-1 0,1-1,0 1,0 0,0 0,-1 0,1 0,0-1,0 1,0 0,0 0,0 0,-1-1,1 1,0 0,0 0,0-1,0 1,0 0,0 0,0-1,0 1,0 0,0 0,0-1,0 1,0 0,0 0,0-1,0 1,0 0,0 0,0-1,1 1,-1 0,0 0,0-1,0 1,0 0,0 0,1 0,-1-1,0 1,-13 4,0 1,1 0,0 0,0 1,0 1,0 0,-8 8,-2-1,-131 93,4 7,-107 109,196-170,36-36,25-21,12-12,38-37,2 1,29-19,127-92,-132 104,-34 26,13-8,-3-2,-1-2,38-45,-68 58,-22 32,0 0,0-1,1 1,-1 0,0-1,0 1,1 0,-1-1,0 1,0-1,0 1,0 0,0-1,0 1,0-1,0 1,0 0,0-1,0 1,0-1,0 1,0-1,0 1,0 0,0-1,0 1,-1 0,1-1,0 1,0-1,0 1,-1 0,1-1,0 1,0 0,-1 0,1-1,0 1,-1 0,1 0,0-1,-1 1,1 0,-1 0,1 0,0 0,-1-1,1 1,-1 0,1 0,0 0,-1 0,1 0,-1 0,1 0,0 0,-1 0,1 0,-30 8,11 1,0 1,0 1,1 1,-15 12,-67 62,75-64,-94 89,-11 22,94-89,31-34,5-10,0 1,0-1,1 0,-1 0,0 0,0 0,0 0,0 0,0 1,0-1,0 0,0 0,0 0,0 0,0 0,1 0,-1 0,0 0,0 0,0 0,0 1,0-1,0 0,1 0,-1 0,0 0,0 0,0 0,0 0,0 0,0 0,1 0,-1 0,0 0,0 0,0 0,0 0,0 0,0 0,1 0,-1-1,0 1,0 0,0 0,0 0,0 0,11-5,0-1,-1 0,0 0,0-1,-1 0,7-8,9-5,117-91,123-126,-235 203,-29 30,-9 8,-41 35,2 3,-22 25,32-31,-90 92,-50 72,167-186,10-14,0 0,0 0,0 0,0 0,0 0,0 0,0 0,0 0,0 1,0-1,0 0,-1 0,1 0,0 0,0 0,0 0,0 0,0 0,0 0,0 0,0 1,0-1,0 0,0 0,0 0,0 0,0 0,0 0,0 0,0 0,0 0,0 0,0 1,0-1,1 0,-1 0,0 0,0 0,0 0,0 0,0 0,0 0,0 0,0 0,0 0,0 0,0 0,0 0,0 0,0 0,1 1,-1-1,0 0,0 0,0 0,0 0,0 0,0 0,0 0,0 0,0 0,22-11,-15 7,561-326,-534 308,0-1,6-8,-23 13,-17 17,0 1,0 0,1-1,-1 1,0-1,0 1,0 0,0-1,0 1,0-1,0 1,1 0,-1-1,0 1,-1-1,1 1,0 0,0-1,0 1,0-1,0 1,0 0,0-1,-1 1,1 0,0-1,0 1,0 0,-1-1,-1 0,0 0,0 0,0 1,-1-1,1 0,0 1,-1 0,1 0,0-1,-1 1,1 0,0 1,0-1,-1 0,1 1,-2 0,-18 4,-1 1,1 1,0 1,0 1,1 0,0 2,1 1,0 0,0 2,-20 16,0 2,2 2,-22 25,29-27,1 2,2 1,1 1,-19 35,44-68,1-1,-1 1,1 0,-1-1,1 1,0 0,0 0,0 0,1 0,-1 0,1 0,-1 0,1 0,0 0,0 0,1 1,-1-3,0-1,1 1,-1-1,0 1,1-1,-1 1,1-1,-1 0,0 1,1-1,-1 1,1-1,-1 0,1 1,-1-1,1 0,0 0,-1 1,1-1,-1 0,1 0,0 0,-1 0,1 0,-1 0,2 0,1 0,0 0,1-1,-1 1,1-1,-1 0,0 0,0 0,2-1,65-32,-1-4,-1-2,10-12,-11 9,-66 42,149-96,49-47,-191 138,2-1,-1 0,0 0,-1-1,0-1,0 0,4-6,-12 15,1-1,-1 1,1-1,-1 1,0 0,0-1,1 1,-1-1,0 1,0-1,1 1,-1-1,0 1,0-1,0 1,0-1,0 1,0-1,0 1,0-1,0 0,0 1,0-1,0 1,0-1,0 1,0-1,-1 1,1-1,0 1,0-1,-1 1,1 0,0-1,0 1,-1-1,1 1,-1-1,-1 1,1-1,-1 1,0-1,1 1,-1 0,0 0,1 0,-1 0,0 0,1 0,-1 0,0 0,0 1,-12 2,0 0,0 2,1-1,-1 2,1 0,0 0,-2 3,-29 19,-14 13,48-34,-71 55,2 3,-30 37,-131 154,232-247,19-19,3-5,173-163,-34 33,63-82,-203 212,0 0,-1-1,-1-1,6-10,-17 26,1-1,0 0,0 0,-1 1,1-1,-1 0,1 0,-1 0,0 1,0-1,0-1,0 2,0 1,0-1,0 1,-1-1,1 1,0-1,0 1,-1-1,1 1,0-1,-1 1,1-1,-1 1,1 0,-1-1,1 1,0 0,-1-1,1 1,-1 0,1 0,-1-1,0 1,1 0,-1 0,1 0,-1 0,1 0,-1 0,1 0,-1 0,0 0,1 0,-1 0,1 0,-1 0,1 0,-1 0,-5 1,1 0,-1 1,1-1,0 1,0 0,-1 0,1 1,-4 2,-43 31,-8 11,2 3,-19 23,-104 120,68-71,58-65,-36 39,88-93,0 1,0-1,0 1,0 0,1 0,0 0,-1 1,1 0,2-5,0 0,0 1,0-1,0 0,0 0,0 0,0 1,0-1,0 0,0 0,0 0,0 1,0-1,0 0,0 0,0 0,0 0,0 1,0-1,0 0,0 0,0 0,0 0,1 1,-1-1,0 0,0 0,0 0,0 0,0 0,1 0,-1 1,0-1,0 0,0 0,0 0,1 0,-1 0,0 0,0 0,13-3,9-8,-1-2,-1 0,0-1,4-5,8-4,84-63,95-68,49-57,-243 196,-1-1,0 0,6-9,-21 24,0 0,0 0,-1 1,1-1,0 0,-1 0,1 0,0 0,-1 0,1 0,-1-1,0 1,1 0,-1 0,0 0,0 0,1 0,-1-1,0 1,0 0,0 0,-1 0,1 0,0-1,-1 0,0 1,0 0,0 1,0-1,-1 0,1 0,0 1,-1-1,1 1,0-1,-1 1,1 0,-1-1,1 1,-1 0,1 0,-1 0,1 0,0 0,-1 0,1 1,-2-1,-16 4,-1 1,1 0,1 1,-1 1,1 1,-10 6,-45 24,1 2,3 4,-30 26,-20 23,-46 51,124-107,2 3,-8 11,36-34,11-10,2-7,0 0,0 0,0-1,1 1,-1 0,0-1,0 0,0 1,0-1,0 0,0 0,2-1,74-38,33-25,-2 2,92-42,-48 26,29-26,-168 96,29-20,-40 27,0 0,-1-1,1 1,-1-1,0 0,1 1,-1-1,0 0,-1 0,1 0,0 0,-1-1,-1 4,0-1,0 1,0 0,1 0,-1-1,0 1,0 0,0-1,0 1,0 0,0-1,0 1,0 0,0-1,-1 1,1 0,0-1,0 1,0 0,0-1,0 1,0 0,-1 0,1-1,0 1,0 0,0 0,-1-1,1 1,0 0,0 0,-1 0,1-1,0 1,-1 0,1 0,0 0,-1 0,1 0,0 0,0 0,-1 0,1-1,0 1,-1 0,-16 1,8 1,1 1,1 0,-1 0,0 0,1 1,-1 0,1 1,1-1,-7 6,-10 11,1 0,-2 3,19-19,-74 86,3 3,-59 98,112-155,20-30,10-10,13-16,252-220,-101 91,-156 136,-2 1,-1 0,0 0,-1-1,0-1,0 0,-2 0,5-8,-14 20,1 0,0 0,-1-1,1 1,-1-1,1 1,-1 0,0-1,0 1,1-1,-1 1,0-1,0 1,0 1,-1 0,1-1,0 1,0-1,0 1,0 0,-1-1,1 1,0-1,0 1,0 0,-1-1,1 1,0 0,-1 0,1-1,0 1,-1 0,1 0,0-1,-1 1,1 0,-1 0,1 0,-1-1,-1 1,0 0,-1 0,1 0,-1 0,1 1,-1-1,1 0,0 1,-1 0,1-1,0 1,0 0,0 0,-1 1,-16 8,0 2,1 0,1 0,0 2,-2 3,-78 80,93-92,-53 58,2 3,3 2,4 2,-14 30,41-55,22-37,7-11,8-8,-1 0,0-1,-1-1,1-2,14-12,254-211,-38 33,-227 190,26-26,-40 38,-1-1,0 0,0 0,0 0,0-1,-1 1,0-1,0 1,0-1,0 0,-2 4,0 1,0-1,1 1,-1-1,0 1,0-1,0 0,0 1,0-1,0 1,0-1,0 1,0-1,0 0,0 1,0-1,-1 1,1-1,0 1,0-1,0 1,-1-1,1 1,0-1,-1 1,1-1,0 1,-1-1,1 1,-1 0,1-1,-1 1,1 0,-1-1,1 1,-2 0,0-1,0 1,1 0,-1-1,0 1,0 0,0 0,1 1,-1-1,0 0,0 1,-1-1,-11 5,0-1,0 2,0 0,1 1,-1 0,-7 7,-24 17,-7 10,35-28,-108 94,-69 80,157-151,26-27,11-9,0 0,0 0,0 0,0 0,-1 0,1 0,0 0,0 0,0 0,0 0,0 0,0 0,0 0,0 0,0 0,0 0,0 0,-1 0,1 0,0 0,0 0,0 0,0 0,0 0,0 0,0 0,0 0,0 0,0 0,0 0,0 0,0 0,-1 0,1 0,0 0,0 0,0 0,0 0,0 0,0 0,0 0,0 0,0-1,0 1,0 0,0 0,0 0,0 0,0 0,0 0,0 0,0 0,0 0,0 0,0 0,0 0,0-1,0 1,0 0,0 0,0 0,0 0,0 0,11-22,40-54,4 3,7-3,33-43,-91 114,-1 1,0-1,-1 1,1-1,-1 0,2-5,-4 10,1-1,-1 1,0-1,0 1,0-1,0 1,0-1,0 1,0-1,0 1,0-1,0 1,0-1,0 1,0-1,0 1,-1-1,1 1,0-1,0 1,-1-1,1 1,0 0,-1-1,1 1,0-1,-1 1,0-1,0 1,-1-1,1 1,0 0,-1 0,1 0,0-1,-1 1,1 0,0 1,0-1,-1 0,1 0,0 0,-1 1,1-1,0 1,-19 6,1 1,0 1,1 1,0 0,0 1,-5 6,-45 32,2 3,-44 47,15-4,-24 36,98-102,17-20,9-10,82-62,-2-4,-3-3,-1-6,-71 67,-1 1,-1-2,1 1,-2-1,3-4,-9 13,-1 1,1-1,-1 1,0-1,1 0,-1 1,0-1,1 0,-1 1,0-1,0 0,0 0,0 1,1-1,-1 0,0 0,0 1,-1-1,1 0,0 1,0-1,0 0,0 0,-1 1,1-1,-1 1,1-1,-1 1,1-1,-1 1,0 0,1-1,-1 1,0 0,1-1,-1 1,0 0,1 0,-1 0,0 0,0 0,1 0,-1 0,0 0,1 0,-6 0,0 1,0 0,1 0,-1 0,-4 2,-12 6,-1 0,2 2,-1 1,2 0,-1 1,-2 4,-9 9,2 0,1 2,-8 11,32-34,-25 31,29-35,0 1,0 0,-1 0,1 0,0 0,1 0,-1 0,0 0,1 0,-1 0,1 0,-1 0,1 0,0 1,0-1,0 0,0 1,0-3,1 1,-1 0,1-1,-1 1,1 0,-1-1,1 1,-1 0,1-1,-1 1,1-1,0 1,-1-1,1 1,0-1,-1 0,1 1,0-1,0 0,-1 1,1-1,0 0,0 0,0 0,-1 0,1 0,0 0,0 0,0 0,-1 0,1 0,0 0,18-2,1-1,-1-1,0-1,0 0,-1-1,3-2,0 0,152-56,22-20,166-90,-346 166,2 0,0 0,-1-2,11-8,-26 17,-1 1,1 0,-1 0,1 0,-1-1,1 1,-1 0,0-1,1 1,-1 0,1-1,-1 1,0 0,1-1,-1 1,0-1,0 1,1-1,-1 1,0 0,0-1,0 1,1-1,-1 1,0-1,0 1,0-1,0 1,0-1,0 1,0-1,-1 0,0 1,0 0,-1 0,1 0,0 0,0 0,0 0,0 0,0 0,0 0,0 0,0 1,0-1,0 0,0 1,-1-1,-14 7,0 0,0 1,0 0,1 1,0 1,1 0,0 2,-3 3,-29 29,-28 35,-84 117,126-154,0-6,69-81,2 1,22-16,-19 18,254-239,-238 228,-34 31,0-2,11-16,-24 22,-12 14,-9 9,-9 10,2 0,-1 1,2 1,0 0,-9 14,-11 11,-46 52,-73 80,150-169,8-10,15-17,89-95,-43 48,-2-3,50-75,-109 143,-1 0,1 0,-1 0,0 0,0-1,0 1,-1-1,1 1,-1-1,0-4,-1 8,0 0,0 1,0-1,0 0,0 0,0 0,-1 0,1 0,0 1,-1-1,1 0,0 0,-1 0,1 1,-1-1,0 0,1 1,-1-1,1 0,-1 1,0-1,0 0,-1 0,0 0,-1 1,1-1,0 0,0 1,-1-1,1 1,-1-1,1 1,0 0,-1 0,-1 1,-11 0,1 1,-1 0,0 2,1 0,0 0,0 1,0 1,-11 6,-11 8,1 1,-23 20,-20 21,3 4,3 3,3 3,-48 66,97-115,2 2,0 0,2 1,-4 9,19-34,1 0,-1 0,0 0,1-1,-1 2,1-1,-1 0,1 0,0 0,-1 0,1 0,0 0,0 0,0 0,0 0,0 1,0-1,0 0,0 0,0 0,1 0,-1 1,1-2,1 0,-1 0,0-1,1 1,-1 0,0 0,1-1,-1 1,0-1,0 1,1-1,-1 0,0 1,0-1,0 0,0 0,0 0,0 0,0 0,82-67,34-40,-33 30,-54 51,92-88,-95 88,-2-2,0-1,5-11,-28 38,-1 1,1 0,0 0,-1-1,1 1,-1 0,0-1,0 1,0-1,0 1,0-1,0 0,-1 1,1-1,-1 0,0 2,-1 1,1 0,0 0,0 0,-1 0,1 0,0 0,-1 0,1 0,0 0,-1 0,1 0,0 0,0 0,-1 0,1 0,0 0,-1 0,1 0,0 1,0-1,-1 0,1 0,0 0,0 0,-1 1,1-1,0 0,0 0,0 0,-1 1,1-1,0 0,0 0,0 1,0-1,0 0,-1 1,1-1,-16 20,1 1,0 0,2 1,0 0,-5 14,6-11,-51 96,5 3,-17 63,74-184,0 0,0 0,1-1,-1 1,0 0,1 0,0 0,0 1,0-4,0 0,0 0,0 0,0 1,0-1,0 0,0 0,0 0,0 1,0-1,1 0,-1 0,0 0,0 0,0 1,0-1,1 0,-1 0,0 0,0 0,0 0,0 0,1 1,-1-1,0 0,0 0,0 0,1 0,-1 0,0 0,0 0,1 0,-1 0,0 0,16-5,16-15,-1-1,-1-2,0-1,6-8,-2 3,4-4,27-21,-2-3,-3-3,15-22,-72 78,2-2,0 0,-1 0,0-1,3-5,-7 11,1 0,0 0,-1 0,0 0,1 0,-1 0,0 0,1 0,-1 0,0 0,0-1,0 1,0 0,0 0,0 0,0 0,0 0,0 0,-1 0,1 0,0 0,-1 0,1 0,-1 0,1 0,-1 0,1 0,-1 0,0 0,1 0,-1 1,0-1,0 0,0 0,0 1,0-1,-2-1,-1 1,1-1,-1 1,0 0,0 0,0 0,0 1,0-1,0 1,0 0,0 0,-8 1,0 0,0 0,-7 3,-14 5,1 1,-1 2,2 1,0 2,1 0,0 3,1 0,-22 20,-13 13,2 4,3 2,-5 10,18-17,2 1,2 2,3 2,-13 26,48-73,0-1,0 1,1 0,0-1,-2 8,5-15,0 1,0 0,-1 0,1-1,0 1,0 0,0 0,-1-1,1 1,0 0,0 0,0-1,1 1,-1 0,0 0,0-1,0 1,0 0,1 0,-1-1,0 1,1 0,-1-1,0 1,1 0,-1-1,1 1,-1-1,1 1,-1-1,1 1,0-1,-1 1,1-1,0 1,-1-1,1 0,0 0,-1 1,1-1,0 0,0 0,-1 0,1 1,0-1,4-1,0 1,-1-1,1 0,-1 0,1 0,-1 0,4-2,37-18,0-2,-2-1,0-3,24-20,-16 12,413-304,-430 311,-1-2,28-32,-51 51,-1-1,0 0,0-1,-2 0,1 0,-2-1,0 1,0-1,-1-1,1-5,-3-17,-3 36,1 1,-1-1,0 0,0 1,0-1,0 0,0 0,-1 1,1-1,0 0,0 1,0-1,-1 1,1-1,0 0,0 1,-1-1,1 1,-1-1,1 0,0 1,-1-1,1 1,-1 0,1-1,-1 1,0-1,1 1,-1 0,1-1,-1 1,0 0,1 0,-1-1,0 1,1 0,-1 0,0 0,1 0,-1 0,0 0,1 0,-1 0,0 0,1 0,-1 0,0 1,1-1,-1 0,0 0,-3 2,0 0,0 1,0-1,0 1,0-1,0 1,1 0,-1 0,-1 3,-31 39,29-36,-104 152,-2 18,17-24,22-42,-58 94,116-173,16-34,0 0,-1 1,1-1,0 0,0 0,0 1,0-1,0 1,0-1,0 0,0 1,0-1,0 0,0 1,0-1,0 0,0 1,0-1,0 0,0 1,0-1,1 0,-1 1,0-1,0 0,0 1,1-1,-1 0,1 0,0 0,0 0,-1 0,1-1,0 1,0 0,-1 0,1-1,0 1,-1 0,1-1,0 1,-1 0,1-1,0 1,-1-1,1 0,32-25,-2-2,0-1,15-20,13-13,5-1,69-71,-99 96,-2-1,19-30,-37 47,-1-1,-1 0,0-1,-2-2,-4 13,-2-1,0 0,-1 0,0-1,-1 1,-1-1,0-12,-1 25,0-1,0 1,0-1,0 1,-1-1,1 1,-1-1,1 1,-1-1,0 1,0 0,-1-1,1 1,0 0,-1 0,1 0,-2-1,2 2,-1 0,1 0,-1 0,0 0,1 0,-1 0,0 1,1-1,-1 1,0-1,0 1,0 0,0 0,1 0,-1 0,0 0,0 0,-1 0,-6 2,0 1,0 0,0 0,1 1,-1 0,1 0,0 1,1 0,-1 0,-28 22,2 1,1 2,1 1,-8 12,-12 17,-40 66,70-96,1 1,2 2,1 0,2 0,1 2,1 1,13-33,0 0,0 0,1-1,-1 1,1 0,0 0,0 0,0 0,0 1,0-3,0-1,0 1,0-1,1 1,-1-1,0 1,0-1,0 1,1-1,-1 1,0-1,1 0,-1 1,0-1,1 1,-1-1,1 0,-1 1,0-1,1 0,-1 1,1-1,-1 0,1 0,-1 1,1-1,-1 0,1 0,2 0,0-1,1 1,-1-1,0 1,0-1,0 0,0 0,0-1,0 1,-1-1,1 1,0-1,-1 0,2-1,66-50,-3-4,6-10,4-3,-20 21,77-73,-115 103,-1-1,-1-1,-1 0,-1-2,7-13,-18 28,0 0,0 0,-1-1,-1 0,2-7,-3 14,-1 0,0 0,0 0,0 0,0 1,0-1,0 0,0 0,-1 0,1 0,-1 0,1 0,-2-1,2 2,-1 0,1 1,-1-1,0 0,0 0,0 1,1-1,-1 0,0 1,0-1,0 1,0-1,0 1,0 0,0-1,0 1,0 0,0 0,0-1,0 1,0 0,0 0,0 0,0 0,0 1,-1-1,-4 1,0 0,0 0,1 1,-1 0,0 0,0 0,1 1,-5 2,-43 30,20-11,2 2,1 1,1 1,1 1,1 1,2 2,-18 30,40-57,0 0,0 0,1 0,-1 1,1 0,0 1,2-6,-1-1,1 0,0 1,0-1,0 0,0 1,0-1,0 1,0-1,0 0,0 1,0-1,0 0,0 1,0-1,0 1,0-1,1 0,-1 1,0-1,0 0,0 1,1-1,-1 0,0 1,0-1,1 0,-1 0,0 1,0-1,1 0,-1 0,0 1,1-1,-1 0,0 0,1 0,-1 0,1 1,-1-1,0 0,1 0,-1 0,0 0,1 0,-1 0,1 0,-1 0,0 0,1 0,-1 0,1-1,-1 1,0 0,1 0,-1 0,0 0,1-1,-1 1,0 0,1 0,25-15,21-19,-2-3,-1-1,-2-3,0-2,-33 33,1 0,-2 0,1-1,-1 0,-1 0,0-1,0 0,-1 0,2-8,-8 19,0 0,1 0,-1 0,0 0,0 0,0-1,0 1,0 0,0 0,0 0,0 0,0-1,0 1,-1 0,1 0,-1 0,1 0,0 0,-1 0,0 0,1 0,-1 0,0 0,1 0,-1 0,0 0,0 1,0-1,0 0,0 0,0 1,0-1,0 1,0-1,0 1,0-1,0 1,-1 0,-4-2,-1 1,1-1,0 2,-1-1,1 1,-6 0,-11 2,0 1,0 0,0 2,0 1,1 1,-1 0,-3 4,-28 13,1 2,-13 12,27-16,2 2,0 1,1 2,2 2,-18 19,36-26,16-22,0 0,0 0,1 0,-1 0,0 0,0-1,0 1,1 0,-1 0,0 0,0 0,0 0,1 0,-1 0,0 0,0 0,0 0,1 0,-1 0,0 0,0 0,0 0,1 0,-1 1,0-1,0 0,0 0,0 0,1 0,-1 0,0 0,0 0,0 1,0-1,1 0,-1 0,0 0,0 0,0 1,0-1,0 0,0 0,0 0,0 1,0-1,1 0,-1 0,0 0,0 1,0-1,0 0,0 0,0 0,0 1,-1-1,1 0,0 0,0 0,0 1,0-1,0 0,0 0,0 0,0 1,0-1,-1 0,21-10,31-27,-1-3,26-28,-14 12,-13 15,-21 18,-1 0,-1-2,-1-1,19-24,-41 45,0 1,0-1,-1 0,1 0,1-5,-4 10,0-1,1 0,-1 0,0 1,0-1,0 0,1 0,-1 1,0-1,0 0,0 0,0 0,0 1,-1-1,1 0,0 0,0 0,0 1,-1-1,1 0,0 0,-1 1,1-1,0 0,-1 1,1-1,-1 1,1-1,-1 0,0 1,1-1,-1 1,0-1,1 1,-1 0,0-1,1 1,-1 0,0-1,0 1,1 0,-1 0,0 0,0-1,-3 1,0 0,-1 0,1 0,0 0,0 0,0 1,0 0,-1 0,1 0,0 0,-1 1,-47 23,51-24,-42 24,0 2,2 1,2 3,0 1,-10 14,3 0,3 2,2 1,-34 54,71-96,-18 30,21-35,-1 1,1-1,0 1,0-1,1 1,-1 0,1-1,-1 1,1 0,0 0,0-1,0 3,0-5,0 1,0 0,1-1,-1 1,0 0,0-1,1 1,-1 0,0-1,1 1,-1-1,1 1,-1 0,0-1,1 1,-1-1,1 0,0 1,-1-1,1 1,-1-1,1 0,0 1,-1-1,1 0,0 0,-1 0,1 1,0-1,-1 0,1 0,0 0,-1 0,1 0,0 0,-1 0,1 0,29-8,11-9,0-2,-2-2,13-10,-1 1,5-2,123-71,23-26,-167 101,-35 28,1-1,-1 1,1-1,-1 1,1-1,-1 1,1-1,-1 0,1 1,-1-1,0 1,1-1,-1 0,0 1,0-1,1 0,-1 0,0 1,0-1,0 0,0 1,0-1,0 0,0 0,0 1,0-1,0 0,-1 0,0 1,0 0,1-1,-1 1,0 0,0-1,0 1,0 0,1 0,-1 0,0 0,0 0,0 0,0 0,0 0,1 0,-1 0,0 0,0 1,0-1,0 0,1 0,-1 1,0-1,-11 5,1 0,-1 1,1 0,1 0,-1 1,1 1,-5 5,-22 20,-9 14,41-42,-37 40,2 1,2 3,-25 42,61-88,-23 43,24-44,0 0,0 0,0 0,0 0,1 0,-1 1,1-1,-1 0,1 0,0 0,0 1,0-1,0 0,0 0,0 1,1-1,-1 0,1 1,0-2,0 0,-1 0,1-1,0 1,0 0,0-1,0 1,0-1,0 1,0-1,0 0,0 1,0-1,1 0,-1 0,0 0,0 0,0 0,0 0,0 0,0 0,0 0,1 0,-1 0,0-1,0 1,0-1,20-5,-1-1,0-1,-1-1,0 0,14-10,-12 7,144-81,-4-6,12-19,-170 116,16-13,0 0,-1-1,2-4,-16 17,-1 0,0-1,0 1,0-1,0 0,-1 0,1 0,-1-1,0 1,0 0,-1-1,1 1,-1-1,0 1,-1-1,1 0,-1 0,1-3,-2 7,1-1,0 1,0-1,-1 1,1-1,-1 1,0 0,1-1,-1 1,0 0,0-1,1 1,-1 0,0 0,0 0,-1-1,1 1,0 0,0 1,0-1,-1 0,1 0,0 0,-1 1,1-1,-1 1,1-1,-1 1,1 0,-1-1,1 1,-1 0,1 0,-1 0,-5 0,1 1,0-1,0 1,0 0,0 1,1-1,-1 1,-3 2,-12 6,2 0,-1 2,2 0,-1 1,2 1,0 1,1 0,-3 4,-33 39,-30 45,-28 49,87-117,2 2,1 0,-4 14,23-49,0 0,1-1,-1 1,0 0,1 0,-1 0,1 0,0 0,-1 0,1 0,0 0,0 1,0-3,1 0,-1 1,0-1,0 0,0 0,0 0,0 1,1-1,-1 0,0 0,0 0,0 0,1 1,-1-1,0 0,0 0,1 0,-1 0,0 0,0 0,0 0,1 0,-1 0,0 1,0-1,1 0,-1 0,0 0,0-1,1 1,-1 0,16-5,19-15,0-2,-2-1,24-22,0 2,8-6,58-43,21-27,-132 109,0 0,-2-1,1 0,-1 0,-1-1,0-1,0 0,-2 0,1-2,-7 14,0 0,-1 0,0 0,1-1,-1 1,0 0,1 0,-1 0,0 0,0 0,0-1,0 1,0 0,0 0,-1 0,1-1,0 2,0-1,-1 1,1 0,0-1,-1 1,1 0,0-1,-1 1,1 0,0 0,-1-1,1 1,-1 0,1 0,0 0,-1-1,1 1,-1 0,1 0,-1 0,1 0,0 0,-1 0,1 0,-1 0,1 0,-1 0,-3 1,1 0,-1 0,1 0,-1 0,1 0,-1 1,1 0,0 0,-3 1,-26 23,0 1,2 1,1 1,-20 27,22-25,-273 330,282-336,16-20,4-4,33-29,311-272,-329 285,42-38,-54 48,0 0,-1-1,0 1,0-1,-1 0,1 0,-1 0,-1 0,3-6,-5 11,1-1,-1 1,0 0,1 0,-1 0,0 0,0 0,0 0,0 0,0 0,0-1,0 1,-1 0,1 0,0 0,-1 0,1 0,0 0,-1 0,1 0,-1 0,0 0,1 0,-1 0,0 0,1 1,-1-1,0 0,0 0,0 1,0-1,0 1,0-1,0 0,0 1,0 0,-1-1,-3 0,0-1,-1 1,1 0,-1 1,1 0,-1-1,-3 2,-22 2,0 1,1 1,-1 2,1 1,0 1,-12 7,-40 18,-49 30,39-14,2 3,-40 34,118-78,-26 20,36-28,0 1,1-1,-1 1,1 0,-1 0,1-1,-1 1,1 0,0 0,0 0,0 1,0-1,0 0,1 0,-1 1,1-3,0 1,0-1,0 1,1-1,-1 1,0-1,0 1,0-1,1 1,-1-1,0 0,1 1,-1-1,0 1,1-1,-1 0,0 1,1-1,-1 0,1 0,-1 1,1-1,-1 0,1 0,-1 0,0 1,1-1,-1 0,1 0,-1 0,1 0,-1 0,1 0,0 0,-1 0,1 0,-1 0,1 0,-1-1,0 1,1 0,13-2,0-1,0-1,0 0,-1-1,0 0,0-1,7-4,-7 4,212-109,134-96,-331 193,20-12,22-18,-58 38,0 0,-1 0,0-1,0-1,-1 0,-1 0,6-9,-12 16,-1 0,1 0,0 0,-1 0,0 0,-1 0,1 0,-1-1,0 1,0 0,0-1,-1 1,0-1,0 1,0-1,-1 0,1 5,-1 0,1 0,0 0,-1 0,1 0,0 1,-1-1,1 0,-1 0,0 0,1 1,-1-1,0 0,1 1,-1-1,0 0,0 1,1-1,-1 1,0-1,0 1,0 0,0-1,0 1,-1 0,0-1,0 1,0 0,-1 0,1 0,0 0,0 0,0 1,0-1,0 1,-2 0,-10 5,1 0,0 1,0 0,1 1,0 1,0 0,1 1,-4 3,-3 3,-256 229,21-18,50-59,182-152,18-14,3-3,30-25,279-214,21-16,-297 228,-1-1,21-26,-36 31,-16 15,-13 11,-15 14,0 1,1 1,1 2,1 0,0 2,-11 9,-25 19,3 2,-10 17,44-40,20-21,7-7,6-4,-1-1,1 0,-1-1,0 0,1-1,12-6,36-19,-2-2,-1-2,-2-2,17-18,-68 54,0-1,-1 1,1-1,0 0,-1 0,1 1,0-1,-1 0,0 0,0 0,0-1,1 1,-2 0,1 0,0-1,0 1,-1 0,1-3,-1 5,-1-1,1 1,0-1,0 0,-1 1,1-1,0 0,-1 1,1-1,0 1,-1-1,1 1,-1-1,1 1,-1-1,1 1,-1 0,0-1,1 1,-1 0,1-1,-1 1,0 0,0 0,-2-1,-1 0,1 0,0 1,-1 0,1-1,-1 1,1 1,-2-1,-16 2,0 2,-1 0,1 1,1 1,-1 1,-8 5,-38 19,-14 12,64-35,-64 37,2 2,1 5,-41 38,103-77,1 0,1 1,0 2,2 3,11-19,1 1,0-1,0 1,0-1,-1 1,1-1,0 1,0-1,0 1,0 0,0-1,0 1,0-1,0 1,0-1,0 1,1-1,-1 1,0-1,0 1,0-1,1 1,0 0,1-1,-1 1,1 0,-1-1,1 1,-1-1,1 1,0-1,-1 0,1 0,0 0,-1 0,1 0,0 0,-1 0,1 0,0-1,-1 1,1-1,-1 1,1-1,39-11,0-2,-1-1,32-19,-61 29,448-219,-291 140,-15 8,108-74,-221 120,-39 29,0 0,-1 1,1-1,0 0,0 0,-1 1,1-1,-1 0,1 0,0 0,-1 0,0 0,1 0,-1 0,1 0,-1 0,0 0,0 0,0 0,0 0,0 0,0 0,0 0,-1 1,1-1,-1 1,1-1,-1 0,1 1,-1-1,1 1,-1-1,0 1,1 0,-1-1,0 1,1 0,-1-1,0 1,1 0,-1 0,0 0,0 0,1-1,-1 1,0 0,0 0,0 0,0 1,-4-1,-1 0,1 0,0 1,-1 0,1 0,0 1,-1-1,1 1,0 1,-50 24,48-23,-64 37,1 4,2 2,2 3,3 3,1 3,4 2,-7 13,62-68,-5 6,1-1,0 1,0 1,1-1,1 1,-5 9,10-18,-1-1,1 1,0-1,0 1,0-1,-1 1,1 0,0-1,0 1,0-1,0 1,0-1,0 1,0-1,0 1,0 0,0-1,1 1,-1-1,0 1,0-1,0 1,1-1,-1 1,0-1,0 1,1-1,-1 0,0 1,1-1,0 1,0-1,0 1,0-1,0 0,0 0,0 1,0-1,0 0,0 0,1 0,-1 0,0-1,0 1,0 0,0 0,1-1,15-5,-1-1,0 0,0-1,-1-1,0-1,0 0,8-9,-1 3,-11 8,55-40,10-14,-58 46,-1 0,0-2,-1 0,-1 0,-1-2,4-8,-15 23,0 0,0 0,-1-1,0 1,0-1,0 0,-1 0,1-2,-2 6,0 1,0-1,0 1,0-1,0 1,0-1,-1 1,1-1,0 1,-1-1,1 1,-1 0,0-1,1 1,-1-1,0 1,0 0,0 0,0 0,0-1,0 1,0 0,0 0,0 0,-1 1,1-1,0 0,-1 0,1 1,-1-1,1 1,0-1,-1 1,0-1,-4 0,1 0,0 0,-1 1,1 0,-1 0,1 0,-1 1,1-1,-1 1,-4 2,-8 2,0 2,-14 6,-16 10,1 3,1 2,2 1,-37 33,-157 150,124-105,-66 87,167-179,1 0,-6 11,17-24,-1 0,1 0,0 1,0-1,0 0,0 1,0-1,1 1,-1-1,1 1,0 0,0-3,0 1,0-1,0 0,0 1,0-1,0 0,0 1,0-1,0 0,1 1,-1-1,0 0,0 1,0-1,1 0,-1 0,0 1,0-1,1 0,-1 0,0 1,1-1,-1 0,0 0,1 0,-1 0,0 1,1-1,17-2,4-6,-1-2,0 0,0-2,-1 0,0-1,3-2,634-388,-470 278,-157 101,0 0,-1-2,-2-2,17-21,-32 35,-2-1,8-13,-16 24,0 0,0 0,0 0,0 0,-1-1,1 1,-1-1,0 1,-1-1,1 0,-1 1,0-1,0 0,0 3,-1 1,1-1,-1 0,0 1,0-1,1 1,-1-1,0 1,-1-1,1 1,0 0,0-1,0 1,-1 0,1 0,-1 0,1 0,-1 0,1 0,-1 0,0 1,1-1,-1 1,0-1,1 1,-1-1,0 1,0 0,-7-1,1 0,0 0,0 1,0 0,-8 2,-4 2,0 0,1 2,0 0,0 1,0 1,1 1,0 1,1 0,-2 3,-34 24,1 2,-8 12,16-12,1 3,2 1,2 2,1 1,3 2,-5 14,38-59,-19 37,20-38,0 0,0 1,1-1,-1 0,1 1,-1-1,1 1,0-1,0 0,0 1,0-1,0 1,0-1,1 3,0-4,-1 0,1 0,-1-1,1 1,-1 0,1 0,-1 0,1-1,0 1,-1 0,1-1,0 1,0 0,0-1,0 1,-1-1,1 0,0 1,0-1,0 0,0 1,0-1,0 0,0 0,0 0,0 0,0 0,0 0,0 0,0 0,0 0,35-9,-35 9,41-17,-1-2,-1-1,-1-2,1-3,-1 1,76-45,-4-5,6-11,-110 79,42-36,-45 38,0 0,-1 0,1-1,-1 0,0 1,0-1,0 0,-1 0,2-4,-4 8,0 0,0 1,1-1,-1 0,0 0,0 1,0-1,0 0,0 0,0 1,0-1,0 0,0 1,0-1,0 0,-1 0,1 1,0-1,0 0,-1 1,1-1,0 0,-1 1,1-1,-1 1,1-1,-1 0,0 1,0-1,-1 0,1 1,0-1,0 1,-1-1,1 1,-1 0,1-1,0 1,-1 0,1 0,-1 0,1 0,-1 0,-12 2,1 1,0 1,0-1,0 2,0 0,1 1,-1 0,1 1,1 0,-40 23,1 3,2 2,2 1,1 3,-3 6,-10 15,2 2,3 3,-15 27,60-80,2-5,1 1,-1 0,1 0,1 1,0 0,0-1,-2 9,6-16,-1-1,1 0,0 1,0-1,0 1,0-1,0 1,0-1,0 0,0 1,0-1,0 1,0-1,0 1,0-1,0 1,0-1,0 0,0 1,0-1,1 1,-1-1,0 1,0-1,1 0,-1 1,0-1,0 0,1 1,-1-1,0 0,1 1,-1-1,1 0,-1 0,0 1,1-1,-1 0,1 0,-1 0,0 0,1 0,-1 0,1 1,-1-1,1 0,-1 0,1 0,-1 0,1 0,-1-1,0 1,1 0,28-10,87-48,2-8,41-22,87-31,134-74,-372 189,20-13,-27 16,0 1,0-1,-1 1,1-1,0 0,0 1,0-1,0 0,-1 0,1 0,0 1,-1-1,1 0,-1 0,1 0,-1 0,1 0,-1 0,0 0,1-1,-2 2,1 0,-1-1,1 1,-1 0,1-1,-1 1,1 0,-1 0,1-1,-1 1,1 0,-1 0,1 0,-1 0,1 0,-1 0,0 0,1 0,-1 0,1 0,-1 0,1 0,-1 0,1 0,-1 1,1-1,-1 0,1 0,-1 1,1-1,-1 0,-16 5,1 1,0 1,0 0,0 1,-1 2,-77 51,70-44,-145 104,125-87,1 3,-24 27,49-39,17-25,1 0,0 0,0 0,0 0,0 0,0 1,0-1,0 0,0 0,0 0,0 0,0 1,0-1,0 0,0 0,0 0,0 0,0 0,0 1,0-1,0 0,0 0,0 0,0 0,0 1,0-1,0 0,0 0,1 0,-1 0,0 0,0 0,0 1,0-1,0 0,0 0,1 0,-1 0,0 0,0 0,0 0,0 0,0 0,1 0,-1 0,16-3,34-18,-1-2,17-13,17-8,328-158,-399 196,1 1,-1-2,1 0,-1 0,-1-1,11-9,-17 10,-10 4,-4 4,1 1,0 0,0 1,0-1,0 1,0 1,1 0,-1 0,-6 5,-6 3,-103 59,4 6,4 5,-43 42,108-79,37-31,11-9,29-16,555-295,-569 298,81-50,-79 44,-15 10,-11 6,-5 5,1 1,0 0,1 1,-1 1,1 0,-1 0,-59 43,2 4,2 2,-34 41,94-90,-24 27,31-33,1-1,0 0,-1 0,1 1,0-1,1 1,-1 0,1-1,-1 4,2-7,0 0,0 1,-1-1,1 0,0 1,0-1,0 0,0 1,1-1,-1 0,0 1,0-1,0 0,0 1,0-1,0 0,0 1,1-1,-1 0,0 0,0 1,0-1,1 0,-1 0,0 1,0-1,0 0,1 0,-1 0,0 1,1-1,-1 0,0 0,1 0,-1 0,0 0,0 0,1 0,-1 0,0 0,1 1,-1-1,0-1,1 1,-1 0,0 0,1 0,-1 0,0 0,1 0,-1 0,0 0,1 0,10-4,-1 1,1-1,-1-1,0 0,0-1,5-3,4-2,55-29,-5 2,-1-2,37-31,-102 70,0-1,0-1,-1 1,1 0,-1-1,0 1,0-1,0 0,0 0,0 0,0 0,0-1,-2 3,0 1,0 0,0-1,0 1,0-1,0 1,0-1,0 1,0-1,0 1,0-1,0 1,0 0,-1-1,1 1,0-1,0 1,0-1,-1 1,1 0,0-1,-1 1,1 0,0-1,-1 1,1 0,0-1,-1 1,1 0,-1 0,-1-1,0 0,0 0,-1 0,1 1,-1-1,1 1,0 0,-1 0,1 0,-2 0,-11 1,-1 0,1 2,0 0,0 0,0 2,0 0,0 0,1 1,0 1,0 1,1 0,-1 1,-18 13,1 2,0 1,2 2,-4 7,9-11,2 1,1 1,1 1,1 1,-15 29,26-29,8-26,0 0,-1-1,1 1,1 0,-1 0,0 0,0 0,0 0,0-1,1 1,-1 0,0 0,0 0,1-1,-1 1,1 0,-1 0,1-1,0 1,1 0,-1 0,1 0,0 0,0 0,1-1,-1 1,0-1,0 0,0 1,0-1,0 0,0 0,1 0,-1-1,0 1,0 0,0-1,0 0,0 1,0-1,1 0,35-13,-1-2,0-1,-1-2,28-20,-31 20,172-108,-152 90,-1-1,33-35,-79 69,-1-1,0 0,0 0,0-1,-1 1,0-1,0 0,0-2,-2-1,-6 8,-15 10,-5 12,0 1,1 0,-11 17,-61 80,77-96,4-5,-18 23,1 2,-7 18,32-50,6-7,15-17,44-57,-3-1,-4-3,1-9,-53 83,23-34,9-23,-27 48,-1-1,0 0,0 0,-1 0,0 0,-1-1,0 1,0-7,-2 15,0 1,0-1,0 1,0-1,0 0,0 1,0-1,-1 1,1-1,-1 0,1 1,-1-1,1 1,-1-1,0 1,0 0,0-1,1 1,-1 0,-1 0,1-1,0 1,0 0,0 0,-1 0,1 0,0 0,-1 1,1-1,-1 0,1 1,-1-1,1 1,-1-1,1 1,-1 0,0 0,1 0,-1-1,1 2,-1-1,0 0,0 0,-8 1,1 1,0 0,-1 0,1 1,0 0,1 0,-3 2,-23 12,2 2,0 1,0 2,2 0,-27 28,4 1,2 3,-25 36,63-73,16-19,25-29,45-50,-14 16,29-44,-81 99,0 0,-1 0,-1 0,1-1,-2 0,1 0,-2 0,1 0,-2-1,1-3,-2 13,-1 0,0 0,0 0,1-1,-2 1,1 0,0 0,0 0,-1 0,1 0,-1 0,0 0,1 0,-1 0,0 0,-1-1,1 2,0 0,0 0,0 0,0 0,0 0,0 0,0 0,-1 0,1 1,0-1,-1 1,1-1,0 1,-1-1,1 1,-1 0,1-1,-2 1,-3 0,0 1,0-1,1 1,-1 0,0 1,0-1,1 1,-1 0,1 1,-1-1,-1 3,-27 15,2 3,0 0,2 2,1 1,-18 21,-19 26,-39 58,88-109,-2 3,0 0,2 1,1 1,1 0,0 3,10-9,8-16,8-7,3-9,0 1,-1-2,0 1,-1-2,-1 0,1 0,0-4,13-14,36-38,-24 30,-3-1,-1-2,-2-2,5-13,-12 4,-22 49,-1 0,0-1,0 1,0-1,0 1,-1-1,0 1,0-1,0 1,0-1,-1 0,1 4,0 0,-1 1,1-1,0 0,0 0,-1 0,1 0,-1 0,1 0,-1 0,1 0,-1 1,0-1,1 0,-1 0,0 1,0-1,1 1,-1-1,0 0,0 1,0 0,0-1,-1 1,1-1,-1 1,0 0,1 0,-1 0,0 0,0 0,0 0,1 0,-1 0,0 1,1-1,-1 1,-1 0,-10 6,-1 0,1 1,0 0,1 1,0 0,0 1,1 1,-3 3,12-12,-77 78,4 4,3 3,-59 94,120-165,7-11,1-1,-1 1,1-1,0 1,1 0,-1 0,1 0,0 0,-1 6,6-10,4-7,34-30,250-232,-274 252,46-48,-58 57,0 1,0-1,0 0,-1 0,0 0,0-1,-1 0,3-7,-6 14,1 0,-1 0,0 0,1 0,-1 0,0 0,0 0,0 0,0-1,0 1,0 0,0 0,0 0,0 0,0 0,0 0,-1-1,1 1,-1 0,1 0,-1 0,1 0,-1 0,1 0,-1 0,0 1,0-1,1 0,-1 0,0 0,0 1,0-1,0 0,0 1,0-1,0 1,0-1,0 1,0 0,0-1,0 1,0 0,0 0,-1-1,1 1,0 0,0 0,0 0,0 1,0-1,0 0,-1 0,-5 1,-1 0,1 1,0-1,0 2,0-1,0 1,-6 3,-16 11,1 1,0 2,2 0,1 2,0 1,2 1,-8 11,-22 31,2 2,-11 25,36-48,21-32,7-8,17-15,86-73,33-40,-54 48,-47 42,41-36,-67 58,-1 1,-1-2,0 1,-1-1,6-10,-13 19,0 1,1-1,-1 0,0 1,-1-1,1 0,0 0,-1 1,1-1,-1 0,0 0,0 0,0 0,-1 2,1 0,0 0,-1 0,1 0,-1 0,1 0,-1 1,1-1,-1 0,1 0,-1 1,0-1,0 0,1 1,-1-1,0 0,0 1,0-1,0 1,0-1,1 1,-1 0,0-1,0 1,0 0,0 0,0 0,0 0,0 0,0 0,0 0,0 0,0 0,0 0,0 0,0 1,0-1,0 0,0 1,-12 3,0 0,0 1,1 1,0 0,0 1,1 0,-1 1,-7 7,-15 13,1 1,1 1,2 2,1 1,2 1,1 1,-16 30,35-52,15-21,-2 1,52-58,-4-2,-2-2,41-75,-93 144,36-73,-34 67,1 0,-1 0,0-1,-1 1,0-1,0 0,0 1,-1-1,0 0,0-3,0 10,0-1,0 0,-1 0,1 0,0 0,0 0,-1 0,1 0,0 0,-1 1,1-1,-1 0,1 0,-1 1,1-1,-1 0,0 0,1 1,-1-1,0 1,1-1,-1 1,0-1,0 1,0-1,1 1,-1 0,0-1,0 1,0 0,0 0,0-1,0 1,0 0,0 0,1 0,-2 0,-1 1,0-1,0 1,-1 0,1 0,0 0,0 1,0-1,0 1,0-1,0 1,1 0,-11 8,0 0,1 1,0 1,1-1,-3 7,-49 69,34-46,-240 356,255-377,10-17,19-35,46-68,5 4,64-73,-105 142,-25 27,0 0,0 1,0-1,0 0,0 0,0 0,0 0,0 1,0-1,0 0,0 0,0 0,0 1,0-1,0 0,0 0,0 0,1 0,-1 0,0 1,0-1,0 0,0 0,0 0,0 0,1 0,-1 0,0 0,0 1,0-1,0 0,1 0,-1 0,0 0,0 0,0 0,1 0,-1 0,0 0,0 0,0 0,0 0,1 0,-1 0,0 0,0 0,0 0,0 0,1-1,-1 1,0 0,0 0,0 0,-8 23,-47 77,-5-4,-14 14,17-26,43-62,-2 3,-1 0,-13 12,14-24,11-13,7-10,9-12,1 0,0 1,2 0,1 1,8-9,2-3,69-88,-23 32,28-51,-91 127,0 0,-1 0,-1 0,0-1,-1 0,0 0,-1 0,2-8,-6 20,0-1,1 1,-1 0,0 0,0 0,0-1,0 1,0 0,0 0,0-1,0 1,-1 0,1 0,0 0,-1 0,1-1,-1 1,1 0,-1 0,0 0,1 0,-1 0,0 0,0 0,1 0,-1 1,0-1,0 0,-1 0,0 0,0 1,0-1,-1 1,1-1,0 1,0 0,0 0,-1 0,1 1,0-1,0 0,0 1,0-1,-1 1,1 0,0 0,-1 0,-9 5,-1 1,1 0,1 0,-1 1,1 1,1 0,-4 4,-20 21,-13 21,31-36,-36 42,2 3,3 1,3 3,-11 27,55-95,-14 34,14-33,0-1,0 1,0-1,-1 0,1 1,0-1,0 1,0-1,0 1,0-1,0 1,0-1,0 1,0-1,0 1,0-1,0 0,1 1,-1-1,0 1,0-1,0 1,1-1,-1 0,0 1,0-1,1 0,-1 1,0-1,1 0,-1 1,0-1,1 0,-1 0,1 1,-1-1,1 0,-1 0,0 0,1 1,-1-1,1 0,-1 0,1 0,-1 0,1 0,-1 0,1 0,-1 0,0 0,1 0,-1 0,1-1,-1 1,1 0,-1 0,1 0,-1 0,0-1,1 1,-1 0,1-1,13-5,1-1,-1 0,-1-1,1-1,1-2,5-3,151-107,-144 99,0-1,-2-1,-1-2,-1 0,-1-1,-15 18,-1 0,0 0,-1-1,0 0,0 0,-1 0,0 0,-4 8,1 1,-1 0,1-1,-1 1,0-1,0 1,0-1,0 1,0 0,0-1,0 1,0-1,-1 1,1-1,-1 0,1 2,-1-1,1 0,0 1,-1-1,1 1,-1-1,1 1,-1-1,1 1,-1 0,0-1,1 1,-1 0,0-1,1 1,-1 0,1 0,-1 0,0-1,0 1,1 0,-2 0,-2 0,0 1,0-1,-1 1,1 0,0 0,0 0,0 1,0-1,-3 3,-26 13,2 2,0 1,1 1,-18 18,-109 105,144-132,-97 96,-42 58,140-151,24-25,78-72,-10 9,34-42,-107 107,25-31,-30 36,0 0,0 0,0 0,0 0,-1 0,0 0,0-1,0 1,0 0,0-1,0 1,-1-1,0 3,0 1,0-1,0 1,0-1,0 1,0-1,0 1,0-1,0 1,-1-1,1 1,0-1,0 1,0-1,-1 1,1 0,0-1,-1 1,1-1,0 1,-1 0,1-1,0 1,-1 0,1-1,-1 1,1 0,0 0,-1-1,1 1,-1 0,1 0,-1 0,1 0,-1 0,1 0,-1 0,1 0,-1 0,1 0,-1 0,-24 6,5 4,0 0,0 2,2 0,0 1,0 1,1 0,-8 10,-19 22,2 1,-1 7,25-34,22-28,29-40,19-12,35-28,-32 34,43-55,-95 105,-1 1,1-1,0 0,-1 0,0 0,0 0,0-1,0 1,-2 3,0 0,0 1,0-1,0 0,0 1,1-1,-2 1,1-1,0 0,0 1,0-1,0 0,0 1,0-1,-1 1,1-1,0 0,0 1,-1-1,1 1,-1-1,1 1,0-1,-2 1,1-1,0 0,0 0,0 1,-1-1,1 1,0-1,-1 1,1 0,0-1,-1 1,1 0,-1 0,1 0,-1 0,-6 0,1 1,-1 0,0 0,1 1,-1 0,1 1,-1-1,1 1,0 1,0-1,1 1,-1 1,-1 0,-12 10,1 0,1 1,-11 13,8-6,0 1,2 1,0 0,2 2,1 0,1 1,-2 8,10-12,7-24,0 1,0-1,0 1,0 0,0-1,0 1,0-1,1 1,-1-1,0 1,0 0,0-1,0 1,1-1,-1 1,0-1,1 1,-1-1,0 1,1-1,0 1,0-1,1 1,0-1,0 1,0-1,-1 0,1 0,0 0,0 0,0-1,0 1,-1 0,1-1,0 1,0-1,-1 1,1-1,0 0,-1 0,1 0,0-1,34-17,-1-2,-1-2,-2-1,0-1,-1-2,5-8,-28 27,-1-1,0 0,0 0,-1 0,1-2,-6 9,0 0,0-1,0 1,0-1,0 1,-1 0,1-1,-1 0,1 1,-1-1,0-2,0 4,0 0,-1 0,1 0,0 0,-1 0,1 0,-1 0,1 0,-1 0,1 0,-1 0,0 0,0 0,1 0,-1 1,0-1,0 0,0 1,0-1,0 0,0 1,0-1,0 1,0-1,0 1,0 0,-4-2,1 1,-1 1,0-1,1 1,-1-1,1 1,-1 1,0-1,1 1,-1-1,1 1,-1 1,1-1,-3 1,-10 5,-1 1,-14 9,-1 3,0 1,1 1,1 2,2 2,0 0,2 2,1 1,1 1,-1 5,17-22,9-9,19-21,42-43,88-89,-142 143,-1-1,0 0,0-1,-1 0,1 0,-2 0,1 0,-1 0,-1-1,1 0,-1 0,-1 0,0 0,0-3,-2 10,1 1,-1-1,0 0,-1 1,1-1,0 0,0 1,-1-1,1 1,-1-1,1 1,-1-1,0 1,1-1,-1 1,0 0,0-1,0 1,0 0,0 0,-1 0,1 0,0 0,0 0,-1 0,1 0,0 0,-1 0,1 1,-1-1,1 1,-1-1,0 1,0-1,-5 0,1 0,-1 1,1 0,-1 0,1 0,-1 1,1 0,-5 1,-16 5,0 1,1 2,0 0,0 2,1 1,1 1,-2 2,-12 10,2 1,0 1,-30 34,133-118,53-44,-115 96,-1 0,0-1,0 1,0-1,-1 0,1 0,0-2,-4 7,0 0,1 0,-1-1,0 1,0 0,0 0,1-1,-1 1,0 0,0 0,0-1,0 1,0 0,0 0,1-1,-1 1,0 0,0-1,0 1,0 0,0-1,0 1,0 0,0 0,0-1,0 1,-1 0,1-1,0 1,0 0,0 0,0-1,0 1,0 0,-1-1,1 1,0 0,0 0,0 0,-1-1,1 1,0 0,0 0,-1 0,1 0,0-1,-1 1,-17 6,0 4,1 1,0 0,0 2,2 0,-1 0,-9 13,-17 21,-20 30,32-37,1 0,2 2,3 1,1 1,2 1,-1 7,20-47,0 1,0 0,1 0,0 0,0 0,0 4,1-10,0 1,0 0,0-1,0 1,1 0,-1-1,0 1,0-1,0 1,0 0,1-1,-1 1,0-1,1 1,-1-1,0 1,1-1,-1 1,1-1,-1 1,1-1,-1 0,1 1,0-1,0 1,0-1,0 0,1 0,-1 0,0 0,1 0,-1 0,0 0,0 0,1-1,-1 1,0 0,0-1,1 1,-1-1,0 1,1-1,32-18,0-1,-2-1,20-17,-16 11,52-37,-4-3,29-32,-100 85,0 0,0 0,-1-1,2-6,-11 17,-1 1,1-1,-1 1,0-1,-1 0,1 0,-1 0,0 0,1 0,-2 0,1 0,0-1,-1 1,0 0,0 0,0 0,-1-1,1 1,-1 0,0 0,0 0,-1-1,1 3,0-1,0 1,-1 0,1 1,0-1,-1 0,1 0,-1 1,0-1,0 1,0-1,0 1,0 0,0-1,0 1,0 0,0 1,0-1,0 0,-1 0,1 1,0 0,-1-1,1 1,0 0,-1 0,1 0,0 0,-1 1,1-1,0 1,0-1,-1 1,1 0,0 0,-2 1,-2 1,-1 0,1 0,0 1,0 0,0 0,1 0,-1 1,1 0,0 0,1 0,-4 5,5-6,1 0,-1 0,1 0,0 1,0-1,1 1,-1 0,1-1,-1 6,2-9,0 1,0-1,0 1,0-1,0 1,0-1,1 1,-1-1,1 1,-1-1,1 1,-1-1,1 1,0-1,-1 0,1 1,0-1,0 0,0 0,0 1,0-1,0 0,1 0,-1 0,0-1,0 1,1 0,-1 0,1-1,-1 1,0-1,1 1,0 0,13 1,0 1,0-2,0 1,0-2,0 0,0-1,6-2,-12 3,324-36,162-44,-300 38,9-1,-191 41,-1 0,1 1,9 0,-21 1,0-1,0 1,-1 0,1 0,0 0,0 1,0-1,0 0,0 0,0 0,0 1,0-1,0 0,0 1,0-1,-1 1,1-1,0 1,0 0,-1-1,1 1,0 0,-1-1,1 1,0 0,0 0,-1 0,0 1,0-1,0 0,0 0,0 1,0-1,-1 0,1 0,0 0,0 1,-1-1,1 0,-1 0,1 0,-1 0,0 0,0 1,-5 7,0-1,-1-1,0 1,-4 2,10-9,-20 16,12-13,9-4,0-1,0 1,0 0,0 0,0-1,-1 1,1 0,0 0,0-1,0 1,0 0,0-1,0 1,0 0,0 0,0-1,0 1,0 0,0 0,0-1,0 1,0 0,0-1,0 1,0 0,1 0,-1-1,0 1,0 0,0 0,0-1,1 1,-1 0,20-38,-15 31,0-1,-1 0,0 0,-1 0,2-7,-4 14,-1 0,0 0,0 0,0 0,0 0,0 0,0 0,0 0,0 1,0-1,0 0,-1 0,1 0,0 0,-1 0,1 0,0 1,-1-1,1 0,-1 0,0 1,1-1,-1 0,1 1,-1-1,0 0,0 1,1-1,-1 1,0-1,0 1,0 0,0-1,1 1,-1 0,0-1,-1 1,-3-1,-1-1,0 1,0 1,0-1,-3 1,-9 1,-1 0,1 1,0 1,0 1,0 1,1 0,-1 1,-16 9,2 0,0 2,2 2,-1 0,-3 7,12-10,1 2,1 1,1 1,0 0,-12 19,29-38,1 1,0-1,0 0,0 1,0-1,0 1,0 0,1-1,-1 1,0 0,1-1,-1 1,1 0,0 0,0-1,-1 1,1 0,0 0,0-1,1 1,-1-1,0-1,1 1,-1-1,0 1,1-1,-1 1,1-1,-1 0,1 1,-1-1,1 0,-1 1,1-1,-1 0,1 0,-1 1,1-1,-1 0,1 0,0 0,-1 0,1 0,23-2,4-5,-1-2,0-1,-1-1,18-12,-7 5,22-7,-58 24,0 1,0 0,0-1,0 1,0 0,0-1,0 1,0 0,0 0,0 0,0 0,0 0,0 0,0 0,0 0,0 0,0 1,0-1,-1 0,0 1,0-1,1 0,-1 1,0-1,0 0,0 1,0-1,0 0,1 1,-1-1,0 1,0-1,0 0,0 1,0-1,0 1,0-1,0 0,0 1,-1-1,1 1,0-1,0 0,0 1,0-1,-1 0,1 1,-20 30,19-29,-13 17,-35 46,-33 34,59-79,19-19,14-11,16-14,2 1,11-6,5-5,-19 9,-25 25,1-1,-1 1,0-1,1 1,-1-1,0 1,1-1,-1 1,0-1,0 0,0 1,1-1,-1 1,0-1,0 0,0 1,0-1,0 0,0 0,-1 1,1 0,0-1,-1 1,1-1,-1 1,1 0,-1 0,1-1,-1 1,1 0,-1 0,1-1,-1 1,1 0,-1 0,0 0,1 0,-1 0,1 0,-1 0,1 0,-1 0,1 0,-1 0,0 0,1 1,-22 4,1 1,1 1,0 1,-6 4,21-10,13-6,17-9,-23 12,-1 1,0-1,0 0,0 1,0-1,0 0,0 0,-1 0,1 1,0-1,0 0,-1 0,1 0,0 0,-1 0,1-1,-1 1,0 1,0-1,0 1,0 0,0 0,0-1,-1 1,1 0,0 0,0-1,-1 1,1 0,0 0,0 0,-1 0,1-1,0 1,0 0,-1 0,1 0,0 0,-1 0,1 0,0 0,-1 0,1 0,0 0,0 0,-1 0,1 0,0 0,-1 0,1 0,0 0,-1 0,1 0,0 0,-15 3,5 0,-1 1,1 1,0 0,1 1,-1-1,1 2,0-1,-3 4,6-2,15-10,-4 1,-14 8,-36 12,30-14,15-5,0 0,0 0,0 0,0 0,0 0,0 0,0 1,0-1,0 0,1 0,-1 0,0 0,0 0,0 0,0 0,0 0,0 0,0 0,0 0,0 0,0 0,0 0,0 0,0 0,0 0,0 0,0 0,0 1,0-1,0 0,0 0,0 0,0 0,0 0,0 0,0 0,0 0,0 0,0 0,0 0,0 0,0 0,0 0,0 1,0-1,0 0,0 0,0 0,0 0,0 0,0 0,13 2,17-1,1-1,2 0,0-2,0-1,-22 2,0-1,0 0,-1-1,0-1,1 1,-1-2,0 1,1-2,-6 2,-1 1,0-1,0 0,0 0,0 0,-1-1,1 1,-1-1,-1 0,1 0,20-27,-15 24,0 0,-1-1,0 0,0-1,-1 1,0-1,-1-1,0 1,0-1,-1 1,-1-1,0-1,1-4,0-5,-3 15,0-1,0 1,0 0,-1-1,1 1,-2-1,1 0,0 6,0 1,-1-1,1 0,0 1,0-1,-1 1,1-1,0 1,-1-1,1 1,-1 0,1-1,0 1,-1-1,1 1,-1 0,1-1,-1 1,1 0,-1 0,0-1,1 1,-1 0,1 0,-1 0,1 0,-1-1,0 1,1 0,-1 0,1 0,-1 1,0-1,1 0,-1 0,1 0,-1 0,1 0,-1 1,0-1,1 0,-1 1,1-1,-1 0,1 1,-29 15,5 4,0 1,2 1,-15 17,-59 80,70-85,-1 2,15-20,0 1,-1-1,-1-1,-1 0,14-14,-1 0,1 0,0 0,0 0,0 0,0 0,-1 0,1-1,0 1,-1 0,1-1,-1 1,1-1,0 0,-1 1,1-1,-1 0,1 0,-1 0,1 0,-1 0,1 0,-1 0,0-1,0 0,0 0,1 0,-1 0,0 0,1 0,-1-1,1 1,0 0,-1-1,1 0,0 1,0-1,0 0,0 1,0-1,0-1,-3-9,0 0,0 0,1 0,1-1,0-3,-4-48,3 0,2-4,1 11,-2 1,-3-1,-2 0,3 40,-2-20,-9-24,12 51,0 1,0 0,-1 0,0 0,-1 1,0-1,-1 1,-5-7,8 12,-1 0,1-1,-1 1,0 1,0-1,-1 1,1 0,0 0,-1 0,1 0,-1 1,0-1,0 1,1 1,-1-1,0 1,0-1,0 1,1 1,-1-1,0 1,0 0,0 0,1 0,-1 0,-2 2,0 0,0-1,0 1,1 1,-1-1,1 1,0 0,0 1,0 0,1-1,-1 2,1-1,1 1,-1-1,1 1,0 1,-3 5,4-5,0 0,1 0,-1 0,2 0,-1 0,1 0,0 1,1 2,0-8,-1 0,2 0,-1 0,0 0,0 0,1 0,-1 0,1-1,-1 1,1 0,0 0,-1 0,1-1,0 1,0 0,1-1,-1 1,0-1,0 0,1 1,-1-1,1 0,-1 0,1 0,0 0,-1 0,1 0,0 0,0 0,-1-1,1 1,0-1,1 1,15 2,-1-2,0 1,1-2,-1-1,0 0,1-1,-1 0,0-2,0 0,-1-1,1-1,-1 0,0-1,-1-1,1 0,-2-1,1-1,5-5,-16 11,-1 1,0-1,0 0,0 0,-1 0,0 0,2-2,-4 5,0 1,0-1,1 1,-1 0,0-1,0 1,0-1,0 1,0-1,1 1,-1-1,0 1,0-1,0 1,0 0,-1-1,1 1,0-1,0 1,0-1,0 1,0-1,0 1,-1-1,1 1,0 0,-1-1,0 1,0-1,0 1,0 0,0 0,0 0,0 0,0 0,0 0,0 0,0 0,0 0,0 0,0 1,0-1,0 0,0 1,0-1,0 1,0-1,-13 7,1-1,0 1,0 1,0 1,1 0,0 1,-68 64,72-66,-61 62,3 4,4 3,3 2,-14 30,67-98,-1 0,-1 0,0-1,0 0,-1 0,-6 5,12-13,0 0,0 0,0 0,-1 0,1 0,-1-1,1 1,-1-1,1 0,-1 0,0 0,0-1,1 1,-1-1,0 0,0 0,1-1,-1 1,0-1,0 1,1-1,-1 0,0 0,-1-2,-4-1,0-1,0 0,0 0,1-1,0 0,0-1,1 0,-1 0,2 0,-1-1,1 0,-4-6,-11-19,2-2,-10-22,21 41,-2-6,5 11,1 1,-2 0,1 1,-6-7,9 13,0 1,-1-1,0 0,1 1,-1 0,0-1,0 1,-1 0,1 1,0-1,0 0,-1 1,1 0,-1 0,0 0,0 0,-7-1,1 1,-1 0,1 1,-1 0,0 1,1 0,-1 0,1 1,0 0,-4 2,1 1,0 1,0 0,1 0,-1 1,2 1,-1 0,-9 8,-191 183,74-65,136-132,-75 68,-17 8,84-70,-1-1,0 1,-8 2,17-9,1-1,0 1,0 0,-1-1,1 1,0-1,0 0,-1 1,1-1,0 0,-1 0,1 0,-1 0,1 0,0 0,-1 0,1-1,-1 1,2-1,-1 1,0 0,1-1,-1 1,1-1,-1 1,1-1,0 0,-1 1,1-1,0 1,-1-1,1 0,0 1,-1-1,1 0,0 1,0-1,0 0,0 1,0-1,0 0,0 0,0 1,0-7,1 0,0 0,1 1,0-1,0 1,0-2,13-28,1 1,6-9,-8 19,-1 0,-2-1,-1 0,0-1,2-15,-12 40,0 0,0 0,1 1,-1-1,0 0,0 0,0 0,-1 1,1-1,0 0,-1 0,1 1,-1-1,0 0,1 1,-1-1,0 0,0 1,0-1,0 1,0 0,-1-1,1 1,0 0,-1 0,1 0,-1 0,1 0,-1 0,1 0,-1 0,0 0,1 1,-1-1,0 1,1-1,-1 1,0 0,0 0,-11-2,-1 0,1 1,0 1,-1 0,-2 2,-1-2,-6 2,14-2,9 1,17-2,-1-1,1-1,-1 0,0-1,4-2,79-29,-71 24,-14 7,0-2,0 1,0-2,0 0,-1-1,5-4,-18 12,0 0,1 0,-1 0,0 0,0 0,1 0,-1-1,0 1,0 0,0 0,1 0,-1 0,0-1,0 1,0 0,0 0,1 0,-1-1,0 1,0 0,0 0,0-1,0 1,0 0,0 0,0-1,0 1,0 0,0-1,0 1,0 0,0 0,0-1,0 1,0 0,0 0,0-1,0 1,0 0,0 0,0-1,-1 1,1 0,0 0,0 0,0-1,0 1,-1 0,1 0,0 0,0 0,0-1,-1 1,1 0,0 0,0 0,-1 0,1 0,0 0,0 0,-1 0,-18-4,19 4,-20-2,-1 2,1 0,0 2,0 0,0 1,0 1,1 1,-11 4,-25 11,2 1,-16 12,-33 23,12-6,89-49,0 0,-1-1,1 1,-1 0,1-1,-1 1,1-1,-1 0,1 1,-1-1,1 0,-1 0,0 0,1 0,1 0,0 0,-1-1,1 1,0 0,0 0,-1 0,1-1,0 1,0 0,-1 0,1-1,0 1,0 0,0 0,-1-1,1 1,0 0,0-1,0 1,0 0,0-1,0 1,0 0,0-1,0 1,0 0,0-1,0 1,0 0,0 0,0-1,0 1,0 0,0-1,1-3,1 0,-1 0,1 0,0 0,0 0,0 0,2-2,18-24,19-18,13-18,-53 64,1-1,0 1,-1-1,1 1,-1-1,0 0,0 1,0-1,0 0,0-1,-1 3,0 0,0 1,0-1,0 0,-1 1,1-1,0 0,0 1,-1-1,1 0,0 1,-1-1,1 0,-1 1,1-1,0 1,-1-1,0 1,1-1,-1 1,1-1,-1 1,1 0,-1-1,0 1,1 0,-1-1,0 1,0 0,1 0,-1 0,0-1,1 1,-1 0,0 0,0 0,1 0,-1 1,0-1,1 0,-1 0,0 0,-9 1,-1 0,1 1,0 0,0 0,-2 2,-17 3,34-14,13-5,175-87,-82 45,-61 27,-26 13,0 2,1 0,1 2,18-6,-42 15,-1 1,1-1,0 1,-1-1,1 1,0 0,-1-1,1 1,0 0,0 0,-1 0,1 1,0-1,0 0,-1 0,1 1,0-1,-1 1,1 0,-1-1,1 1,-1 0,1 0,-1 0,1 0,-1 0,0 0,0 1,1-1,-1 0,0 1,0-1,0 1,-1-1,1 1,0-1,0 1,-1-1,1 2,1 7,-1-1,0 1,0 0,-1 0,0-1,-1 9,0 11,1-27,0 0,0 0,1 0,-1 0,1 1,-1-1,1 0,0 0,0 0,0 0,0-1,0 1,0 0,1 0,-1-1,1 1,-1-1,1 1,-1-1,1 1,0-1,0 0,0 0,-1 0,1 0,0 0,0-1,1 1,-1 0,0-1,0 1,0-1,2 0,9 1,0 0,0-1,0-1,1 0,2-1,-14 2,67-11,0-3,0-2,-1-4,-2-2,57-28,-92 33,-31 17,1 0,-1-1,1 1,0 0,-1-1,1 1,-1-1,1 1,-1-1,1 1,-1-1,0 1,1-1,-1 1,0-1,1 0,-1 1,0-1,0 0,-6-4,-22 7,15 2,-1 1,1 1,0 0,1 1,-1 1,1 0,1 0,-1 1,2 1,-1-1,1 2,1 0,-5 6,12-11,9-11,14-16,72-87,48-76,-128 162,-14 21,-5 4,-9 11,-96 126,36-42,68-89,4-4,-1-1,1 1,-1-1,0 0,0 1,0-2,-1 1,1-1,-1 1,0-1,-4 2,8-5,1 0,0 0,-1 0,1 0,0 0,-1 0,1 0,0 0,-1 0,1 0,0 0,-1 0,1 0,0 0,-1-1,1 1,0 0,-1 0,1 0,0 0,-1-1,1 1,0 0,0 0,-1-1,1 1,0 0,0 0,0-1,-1 1,1 0,0-1,0 1,0 0,0-1,0 1,-1 0,1-1,0 1,0 0,0-1,0 1,0-1,0 1,0 0,0-1,1 1,1-20,-2 18,20-74,-12 51,-1 1,-2-1,-1-1,2-19,-6 43,0 0,0 1,0-1,0 0,0 0,0 1,-1-1,1 0,0 1,-1-1,1 1,-1-1,0 1,0-1,1 1,-1-1,0 1,0-1,0 1,-1 0,0-1,1 1,-1 0,1 1,-1-1,1 0,-1 1,0 0,1-1,-1 1,0 0,1 0,-1 0,0 0,1 0,-1 0,0 0,1 0,-2 1,-6 2,0 0,0 0,1 1,0 0,-1 1,2-1,-4 4,-19 15,2 0,0 2,2 2,-20 25,5-1,3 2,-10 21,30-46,11-22,4-7,6-15,24-61,-13 42,-2-1,-2-1,2-11,-9 31,6-43,-9 56,1-1,-1 1,0-1,0 0,-1 1,0-1,1 0,-2 1,1-1,-1-1,2 5,-1 1,1-1,-1 0,1 1,-1-1,1 1,-1-1,0 0,1 1,-1-1,0 1,1 0,-1-1,0 1,0 0,1-1,-1 1,0 0,0 0,0-1,1 1,-1 0,0 0,0 0,0 0,0 0,1 0,-1 1,0-1,0 0,0 0,1 1,-1-1,0 0,0 1,1-1,-1 0,0 1,1-1,-1 1,0-1,1 1,-6 3,1 0,1 0,-1 0,1 0,-2 3,-8 10,1 2,0 0,2 0,0 2,1-1,1 1,1 0,-3 15,-2 13,3 0,1 1,1 20,6-54,0-4,1 0,0 1,1-1,0 0,1 0,0 0,1 1,0-1,1 2,-1-12,-1 0,0 0,0 0,1 0,0 0,-1 0,1 0,0 0,0 0,0-1,0 1,0-1,0 1,0-1,0 0,1 0,-1 0,0 0,1 0,-1-1,1 1,-1-1,1 0,-1 1,3-1,10 0,0 0,0-1,-1-1,4 0,-2 0,381-59,-196 27,-183 31,32-4,-48 7,1 0,-1 0,1 0,-1 0,1 1,-1-1,1 1,-1-1,1 1,-1 0,0 0,0 0,1 0,-1 0,1 1,-2-1,0 1,0-1,0 1,0-1,0 0,0 1,-1-1,1 1,-1 0,1-1,-1 1,0-1,1 1,-1 0,0-1,0 1,0 0,0-1,-1 1,1-1,0 1,-1 1,-13 38,-7 0,-1-1,-3-1,-14 17,21-29,-4-1,13-18,9-8,0-1,0 1,0 0,-1 0,1 0,0-1,0 1,0 0,0 0,0 0,0-1,0 1,0 0,-1 0,1-1,0 1,0 0,0 0,0-1,0 1,0 0,0 0,0-1,1 1,-1 0,0 0,0-1,0 1,0 0,0 0,0 0,0-1,0 1,1 0,-1 0,0 0,0-1,0 1,1 0,14-36,-9 23,0 0,-1-1,0-4,-5 17,1 0,-1 0,0 0,0 0,0 0,0 1,0-1,0 0,0 0,0 0,0 0,0 0,0 0,-1 0,1 0,-1-1,1 2,0 0,0-1,-1 1,1 0,0-1,-1 1,1 0,-1-1,1 1,0 0,-1 0,1 0,-1-1,1 1,-1 0,1 0,-1 0,1 0,0 0,-1 0,1 0,-1 0,1 0,-1 0,-2 1,0-1,-1 1,1 0,0 0,0 1,0-1,0 0,0 1,0 0,-35 26,1 1,2 1,1 2,-4 7,-49 45,80-78,4-2,0-1,0 0,0 0,0-1,-1 1,1-1,-1 1,0-1,0 0,0-1,0 1,0-1,0 1,-1-1,4-1,1 0,-1 0,0 0,1 0,-1 0,1-1,-1 1,1 0,-1 0,0 0,1-1,-1 1,1 0,-1-1,1 1,-1 0,1-1,0 1,-1-1,1 1,-1-1,1 1,0 0,-1-1,1 0,0 1,0-1,-1 1,1-1,0 1,0-1,0 0,1-22,2 11,1 0,1-1,0 2,1-1,0 0,2-2,50-69,-26 38,-18 25,-16 34,-5 10,7-23,-3 5,1-1,1 1,-1 0,1-1,0 1,0 0,0 0,1-5,0 0,1 0,-1 0,0 0,0 0,0 0,1 0,-1 0,0 0,1 0,-1 0,1 0,0 0,-1 0,1 0,-1 0,1 0,0 0,0-1,0 1,-1 0,1-1,0 1,0-1,0 1,0-1,0 1,0-1,0 1,0-1,0 0,0 0,1 1,-1-1,0 0,0 0,0 0,0 0,0-1,0 1,0 0,0 0,21-3,0-1,0-1,-1-1,0 0,0-2,14-7,1 0,153-65,-120 50,-15 9,-53 20,0 1,1-1,-1 1,1 0,-1-1,1 1,-1 0,1 0,-1 0,1 0,0 1,-1-1,1 0,-1 0,-1 1,0-1,1 0,-1 0,0 0,1 1,-1-1,0 0,0 1,1-1,-1 0,0 1,0-1,1 0,-1 1,0-1,0 0,0 1,0-1,0 1,0-1,0 0,1 1,-1-1,0 0,0 1,0-1,-1 1,1-1,-1 5,0-1,0 0,-1 1,0-1,0 0,0 0,0 0,-2 3,2-4,0 1,0 1,0 0,0-1,0 1,1 0,-1 1,2-5,0 0,0 0,0-1,0 1,0 0,0 0,0-1,0 1,0 0,0-1,0 1,0 0,1 0,-1-1,0 1,1 0,-1-1,0 1,1-1,-1 1,1 0,-1-1,1 1,-1-1,1 1,-1-1,1 1,0-1,-1 0,1 1,0-1,-1 0,1 1,0-1,-1 0,1 0,0 0,-1 0,1 0,0 0,0 0,-1 0,1 0,0 0,0 0,-1 0,1 0,0-1,9 0,0-1,-1 0,1 0,-1-1,1 0,6-5,54-28,-58 29,-12 7,0 0,0 0,0 0,0 0,0 0,0 0,0 0,1 0,-1 0,0 0,0 0,0 0,0 0,0 0,0 0,0 0,0 0,0 0,0 0,0 0,0 0,0 0,0 0,0 0,1 0,-1 0,0 0,0 0,0 0,0 0,0 0,0 0,0 0,0 0,0 0,0 0,0 0,0 0,0 0,0 0,0 0,0 0,0 0,0 0,0 1,0-1,1 0,-1 0,0 0,0 0,0 0,0 0,0 0,0 0,0 0,0 0,0 0,0 0,0 0,0 0,0 0,0 1,0-1,0 0,0 0,-1 0,1 0,0 0,0 0,0 0,-14 19,-7 3,10-11,0 1,1 1,0 0,-1 3,6 1,5-17,0 0,0 1,0-1,0 0,0 1,1-1,-1 0,0 1,0-1,0 0,0 1,1-1,-1 0,0 0,0 1,1-1,-1 0,0 0,1 1,-1-1,0 0,0 0,1 0,-1 0,0 1,1-1,-1 0,1 0,1 0,0 0,0 0,0 0,1 0,-1-1,0 1,0 0,0-1,0 0,1 1,-1-1,0 0,0 0,20-11,0 0,-1-1,0-1,-1-1,0-1,10-11,-29 26,0-1,0 1,0 0,0-1,0 1,0-1,0 1,0-1,-1 1,1-1,0 1,-1-3,-4-2,-11 4,-3 6,0 0,0 1,0 1,1 1,-3 2,2-2,-334 147,343-151,-28 11,35-14,-1 1,1 0,0-1,0 0,-1 1,1-1,0 0,-1 0,1 0,0-1,-1 1,-1-1,4 1,-1 0,1-1,0 1,-1 0,1-1,0 1,-1 0,1-1,0 1,-1 0,1-1,0 1,0 0,0-1,-1 1,1-1,0 1,0-1,0 1,0 0,0-1,0 1,-1-1,1 1,0-1,1 1,-1-1,0 1,0-1,0 1,0 0,0-1,0 1,0-1,1 1,-1-1,0 1,0 0,1-1,-1 1,0 0,1-1,12-18,8-3,1 0,1 2,1 1,0 1,2 0,9-3,-23 17,-10 11,-14 13,-46 49,58-69,0 0,0 0,0 0,0 0,0 0,0 0,0 0,0 0,1 0,-1 0,0 0,0 0,0 0,0 0,0 0,0 0,0 1,0-1,0 0,1 0,-1 0,0 0,0 0,0 0,0 0,0 0,0 0,0 0,0 0,0 0,0 1,0-1,0 0,0 0,0 0,0 0,0 0,1 0,-1 0,0 0,0 0,0 1,0-1,0 0,0 0,0 0,-1 0,1 0,0 0,0 0,0 0,0 1,0-1,0 0,0 0,0 0,0 0,0 0,0 0,0 0,0 0,0 0,0 0,0 0,-1 1,1-1,0 0,0 0,0 0,14-4,20-10,-32 13,105-42,90-23,-193 65,4-2,0 1,0 0,0 0,0 1,3 0,-10 1,0 0,0 0,0 0,0 0,0 0,-1 0,1 0,0 0,0 0,0 0,0 1,-1-1,1 0,0 1,0-1,0 1,-1-1,1 1,0-1,-1 1,1-1,0 1,-1-1,1 1,-1 0,1 0,-1-1,1 1,-1 0,1 0,-1-1,0 1,1 0,-1 0,0 0,0 0,0 0,0-1,0 1,0 0,0 0,0 0,0 0,0 0,0-1,0 1,-1 0,1 0,0 0,-1 0,1 0,-24 52,23-52,1-1,0 1,-1 0,1-1,0 1,-1 0,1-1,0 1,0 0,0-1,0 1,0 0,0 0,0-1,0 1,0 0,0-1,0 1,0 0,0 0,1-1,-1 1,0 0,1-1,-1 1,0 0,1-1,0 1,0-1,0 1,-1-1,1 1,0-1,0 0,0 0,0 1,0-1,0 0,0 0,0 0,0 0,0 0,0 0,0 0,1-1,8-1,0-1,-1 0,1 0,0-1,-4 2,37-18,-33 15,2-1,-1 2,0-1,1 1,0 1,12-2,-24 5,1 0,-1 0,1 0,-1 0,1-1,-1 1,1 0,-1 0,1 0,-1 0,1 1,-1-1,1 0,-1 0,1 0,-1 0,1 0,-1 1,1-1,-1 0,1 1,-1-1,0 0,1 1,-1-1,1 0,-1 1,0-1,1 0,-1 1,0-1,0 1,1-1,-1 1,0-1,0 1,0-1,1 1,-1-1,0 1,0-1,0 1,0-1,0 1,0-1,0 1,0-1,0 1,-1-1,1 1,0 0,-13 26,0-11,-1-1,-1 0,-3 2,2-2,13-11,4-5,12-5,33-15,-42 19,0 1,0 0,0-1,0 2,0-1,1 0,-1 1,0 0,4 0,-8 0,0 0,0 0,1 0,-1 0,0 0,0 0,1 0,-1 0,0 0,0 0,1 1,-1-1,0 0,0 0,1 0,-1 0,0 0,0 1,0-1,1 0,-1 0,0 0,0 1,0-1,0 0,0 0,1 1,-1-1,0 0,0 0,0 1,0-1,0 0,0 0,0 1,0-1,0 0,0 1,0-1,0 0,0 0,0 1,0-1,0 0,0 0,-1 1,1-1,0 0,0 0,0 1,0-1,-1 0,-8 14,-14 6,-1 0,-1-2,0-1,-1-1,-3 0,27-15,-1 2,0-1,0 0,0-1,0 1,-1 0,1-1,-1 0,1 0,-1 0,1 0,-1-1,0 1,1-1,-2 0,5 0,-1 0,1 0,0-1,-1 1,1 0,0-1,0 1,-1 0,1-1,0 1,0 0,0-1,-1 1,1 0,0-1,0 1,0 0,0-1,0 1,0-1,0 1,0 0,0-1,0 1,0 0,0-1,0 1,0-1,0 1,0 0,1-1,-1 1,0 0,0-1,0 1,1 0,-1-1,0 1,0 0,1-1,-1 1,0 0,0 0,1 0,-1-1,15-15,20-12,2 1,0 3,1 0,2 3,10-3,-117 68,12-11,-1-2,-2-3,0-2,-2-3,-1-2,-32 5,89-25,1-1,-1 1,1 0,0-1,-1 0,1 0,-1 0,1 0,-1 0,1-1,-1 1,1-1,-3-1,5 1,-1 0,1 0,0 0,-1 0,1-1,0 1,-1 0,1-1,0 1,0-1,0 1,0-1,1 0,-1 1,0-1,1 0,-1 0,1 1,-1-1,1 0,0 0,0 0,0 1,0-1,0-1,0-6,0 0,1 0,0 0,1 0,0 0,0 0,1 1,1-3,8-16,13-23,11-24,-36 73,1-1,-1 1,1 0,-1-1,1 1,-1-1,0 1,0 0,1-1,-1 1,0-1,0 1,-1-1,1 1,0 0,0-1,-1 1,1-1,-1 1,0-2,0 3,0-1,0 0,0 1,0-1,0 0,0 1,0-1,0 1,0-1,0 1,0 0,0 0,0-1,0 1,-1 0,1 0,0 0,0 0,0 0,0 0,-1 1,1-1,0 0,0 0,0 1,0-1,0 1,-6 1,1 1,-1 0,1 0,0 1,0 0,0 0,1 0,0 1,-1-1,2 1,-2 1,-13 16,0 2,1 0,10-12,-32 47,22-33,0 0,-1-1,-1-1,-5 2,14-18,10-15,12-18,23-29,-16 26,-1-1,3-8,-16 28,1-1,-2 0,0 0,0 0,-1 0,0 0,0-1,-1 1,-1-4,0 13,0 0,0 0,0-1,0 1,0 0,-1-1,1 1,0 0,-1 0,1 0,-1-1,1 1,-1 0,0 0,1 0,0 1,-1-1,1 1,-1 0,1 0,0-1,-1 1,1 0,-1 0,1-1,-1 1,1 0,-1 0,1 0,-1 0,1 0,-1 0,1 0,-1 0,1 0,-1 0,1 0,-1 0,1 0,-3 1,0 0,0 0,1 1,-1-1,1 1,-1-1,1 1,0 0,0 0,0 0,-2 2,-10 12,1 2,1 0,0 0,1 1,1 1,1-1,1 2,1-1,0 1,-2 18,8-35,0 0,1 0,-1 1,1-1,0 0,0 1,1-1,-1 1,1-1,0 0,0 0,0 1,0-3,0 0,0 0,1 0,-1-1,0 1,1 0,-1 0,1-1,0 1,-1-1,1 0,0 1,0-1,0 0,0 0,0 0,0 0,0-1,0 1,1 0,-1-1,0 0,0 1,0-1,1 0,17-1,-1 0,1-1,-1-1,0 0,0-2,0 0,9-5,148-52,-2-8,103-60,-131 53,-116 59,-1-1,-1-1,14-15,-24 15,-18 19,1 1,-1 0,0 0,0 0,0 0,0-1,0 1,0 0,0 0,0 0,0 0,0-1,0 1,0 0,0 0,0 0,0-1,0 1,0 0,0 0,0 0,0-1,0 1,0 0,0 0,0 0,0 0,0-1,0 1,0 0,-1 0,1 0,0 0,0-1,0 1,0 0,0 0,-1 0,1 0,0 0,0 0,0 0,0-1,-1 1,1 0,0 0,0 0,0 0,-1 0,1 0,0 0,0 0,0 0,-1 0,1 0,0 0,0 0,0 0,0 0,-1 1,1-1,-6 2,0 1,0 0,0 0,0 1,1-1,-1 1,1 0,0 1,1 0,-1-1,-2 5,3-6,-96 107,-22 38,40-48,56-68,-19 23,-12 7,23-33,25-26,10-10,13-14,28-26,1 2,21-16,103-80,-73 63,-81 67,-9 6,1 1,0 0,0 0,0 0,0 1,1 0,-1 0,1 0,1 0,-7 3,1 0,0 0,-1 0,1-1,-1 1,1 0,-1 0,1 0,0 0,-1 0,1 0,-1 0,1 1,0-1,-1 0,1 0,-1 0,1 0,-1 1,1-1,0 0,-1 1,1-1,-1 0,0 1,1-1,-1 1,1-1,-1 1,0-1,1 1,-1-1,0 1,1-1,-1 1,0-1,0 1,2 25,-6-4,0 1,-2-1,-1-1,0 1,-11 18,5-8,-6 24,18-56,1 1,0 0,-1 0,1 0,0-1,0 1,0 0,0 0,0 0,0 0,0 0,0-1,0 1,0 0,0 0,0 0,1 0,-1 0,1-1,-1 0,0 1,1-1,-1 0,0 0,1 0,-1 0,0 0,1 1,-1-1,0 0,1 0,-1 0,1 0,-1 0,0 0,1 0,-1 0,0-1,1 1,-1 0,1 0,-1 0,0 0,1 0,-1 0,0-1,29-18,-25 16,16-12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22T07:37:51.06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591 105,'-207'149,"58"-43,89-63,17-12,2 1,-29 28,68-58,-1 1,0 0,1 0,0 0,1 0,-1 0,0 1,1-1,-1 0,2 3,0-5,0-1,0 0,0 1,0-1,0 1,0-1,0 0,0 1,0-1,0 0,2 1,-2-1,0 0,0 1,1-1,-1 0,0 1,0-1,2 0,-2 1,0-1,2 0,-2 0,0 0,1 1,-1-1,0 0,2 0,-2 0,3 0,-1 1,1-1,-1 0,1 0,-1-1,1 1,-1 0,1 0,-1-1,1 1,-1-1,3 0,25-7,1-1,-3-1,0-1,21-9,105-54,-121 58,27-13,-4-2,-1-1,-2-1,18-18,-45 25,-24 18,-12 9,-16 10,-47 32,1 2,-57 48,43-30,1-6,165-116,11-2,-5 3,9-11,-74 53,9-8,0-1,-3 0,-1-1,-3-1,-21 27,-2-1,0 1,2-1,-2 1,0-1,1 1,-1-1,0 0,0 1,0-1,0 1,2-1,-2 0,0 1,0-1,0 0,0 1,0-1,-2 1,2-1,0 0,0 1,0-1,0 1,-1-1,1 0,0 1,-2-1,2 1,0-1,-2 1,2-1,-3 0,1 1,1 0,-1-1,-1 1,1 0,0 0,-1-1,1 1,1 0,-3 0,3 1,-1-1,-1 0,1 0,1 1,-19 2,0 0,2 1,-9 3,25-7,-76 21,2 2,2 2,1 1,-55 28,120-50,-1-1,3 1,-1-1,0 0,1 1,1 0,-2 0,-3 4,24-10,7-6,50-25,35-22,-79 39,0 0,-3-1,0 0,-3-1,6-5,-17 9,-10 14,-2 0,2-1,0 1,0 0,0 0,0 0,0 0,0 0,0 0,0 0,0 0,0-1,0 1,0 0,0 0,0 0,0 0,0 0,0 0,-2 0,2 0,0 0,0 0,0 0,0 0,0 0,0-1,0 1,0 0,-1 0,1 0,0 0,0 0,0 0,0 0,0 0,0 0,0 0,-2 0,2 0,0 0,0 0,0 1,0-1,0 0,0 0,0 0,0 0,-2 0,2 0,0 0,0 0,0 0,-38 17,-3 8,-1 2,4 1,-26 24,-92 95,156-146,-24 21,11-11,0 1,1 0,2 0,0 1,2-1,0 1,-2 7,10-20,0 1,0-1,-2 1,2 0,0-1,0 1,0-1,0 1,0 0,0-1,0 1,0-1,0 1,0 0,0-1,2 1,-2-1,0 1,0-1,2 1,-2-1,0 1,1-1,-1 1,0-1,2 1,-2-1,2 1,-2-1,0 0,1 1,-1-1,2 0,-2 1,2-1,-1 0,-1 0,2 1,-2-1,2 0,-2 0,1 0,1 0,-2 0,1 0,-1 0,2 0,0 0,-2 0,1 0,-1 0,2-1,0 1,-2 0,1 0,-1-1,60-13,166-62,62-34,-228 86,-2-1,-2-3,20-13,-52 26,-23 10,-6 6,0 1,-1-1,1 1,0 0,0 0,1 0,-4 3,-355 190,259-135,-11 8,102-57,26-17,34-19,-24 11,244-148,-216 127,-1-2,-4 0,36-38,-79 70,2 1,-2-1,0 0,1 0,-1 0,0-4,-3 9,0-1,0 1,0-1,0 1,0-1,0 1,0-1,0 0,0 1,0-1,0 1,0-1,0 1,0-1,-1 1,1-1,0 1,0-1,-2 1,2 0,0-1,-2 1,2-1,0 1,-1-1,-1 1,0 0,1-1,-2 1,1 0,0 0,1 0,-1 0,0 0,1 0,-3 0,3 0,-1 0,0 1,1-1,-1 0,0 1,1-1,-1 1,-25 6,1 0,1 1,-1 1,2 0,-9 6,-118 59,115-56,-25 14,-14 4,4 3,-39 28,95-54,24-14,32-15,10-10,1-1,-4-1,8-8,-34 21,-2-1,0 0,-2-1,0 0,-3-1,0 0,6-12,-17 21,-11 7,-16 13,-32 23,5 3,-17 15,43-31,24-21,2 0,-2 0,0 0,0 0,0 0,0 0,2 0,-2 0,0 0,0 0,0 0,0 0,1 0,-1 0,0 0,0 0,0 0,0 0,2 0,-2 0,0 0,0 0,0 0,0 0,2 0,-2 1,0-1,0 0,0 0,0 0,0 0,0 0,1 0,-1 1,0-1,0 0,0 0,0 0,0 0,0 0,0 1,0-1,0 0,0 0,0 0,0 1,0-1,0 0,0 0,0 0,0 0,0 1,0-1,0 0,0 0,0 0,0 0,0 1,0-1,0 0,0 0,0 0,-1 0,1 0,0 1,0-1,0 0,24-8,38-21,-4-1,-2-2,-1-2,-4 0,24-22,-60 43,-25 16,-32 22,-105 69,-79 71,216-158,5-4,1 1,-1-1,1 1,1-1,-2 1,2 0,1 0,-1 0,-1 0,3 0,-1 1,2-5,0 0,0 1,2-1,-2 0,0 0,0 1,0-1,1 0,-1 0,0 1,0-1,2 0,-2 0,0 0,2 1,-2-1,0 0,0 0,1 0,-1 0,0 0,2 0,-2 1,2-1,-2 0,0 0,1 0,-1 0,0 0,2 0,-2-1,0 1,2 0,-2 0,0 0,1 0,-1 0,0 0,2-1,-2 1,0 0,0 0,2 0,-2-1,31-8,62-23,-4-3,-1-2,-3-3,-4-2,-3-2,2-4,-62 38,-31 23,-145 115,-69 39,0 0,384-273,-51 37,37-28,117-104,-242 182,-14 11,-61 45,3 1,-18 17,-19 16,-166 113,257-184,0 0,0 0,0 0,0 1,0-1,2 0,-2 0,0 0,0 0,0 0,0 0,0 0,0 0,0 0,0 0,0 0,0 0,0 0,0 0,0 1,0-1,0 0,0 0,0 0,0 0,0 0,0 0,0 0,0 0,0 0,0 1,0-1,0 0,0 0,0 0,0 0,0 0,0 0,0 0,0 0,0 0,0 0,0 0,23-8,35-17,169-80,110-68,-307 157,-25 14,-7 4,-39 30,-495 336,515-354,39-27,70-43,3 2,25-9,209-94,21-12,-327 159,-29 14,-34 18,-332 200,-101 56,472-275,-12 7,32-17,-5 3,88-39,628-292,-716 331,-3 0,1 1,0-1,-1-1,-1 1,1-1,-2 1,2-2,-7 6,1 0,-1 0,0-1,0 1,0 0,0 0,2-1,-2 1,0 0,0-1,0 1,0 0,0 0,0-1,0 1,0 0,0-1,0 1,0 0,0-1,0 1,0 0,0 0,0-1,0 1,0 0,0-1,-2 1,2 0,0 0,0-1,0 1,0 0,-1 0,1-1,0 1,0 0,-2 0,2 0,0 0,-27-3,-32 9,-6 7,0 3,2 0,-13 8,-181 64,27 0,178-66,1 1,3 2,-7 5,40-20,15-8,33-12,447-171,108-26,-573 203,-32 13,4-1,-252 148,-135 109,366-237,34-28,0 0,1 0,-1 0,0 0,0 0,0 0,0 0,0 0,2 0,-2 0,0 0,0 0,0 0,0 0,0 0,2 0,-2 0,0 0,0 0,0 0,0 0,0 0,0 1,1-1,-1 0,0 0,0 0,0 0,0 0,0 0,0 0,0 1,0-1,0 0,0 0,0 0,2 0,-2 0,0 1,0-1,0 0,0 0,0 0,0 0,0 0,0 1,0-1,-2 0,32-11,439-215,-286 137,-119 58,59-37,-441 258,21-15,280-165,11-7,1-1,0 1,0 0,0 0,1 0,-1 1,2-1,0 1,-1-1,1 1,0 0,0 0,4-4,-1 0,0 0,2 0,-2 0,0 0,2 0,-2 0,0 0,1 0,-1 0,0 0,2 0,-2 0,0 0,1 0,-1 0,2 0,-2 0,0 0,2 0,-2-1,0 1,0 0,1 0,-1 0,0-1,2 1,-2 0,0 0,0-1,0 1,2 0,-2-1,0 1,63-29,-2-2,47-31,-22 13,27-13,102-59,-180 98,-27 14,-13 8,-24 8,-26 15,2 1,3 1,-34 21,14-8,-467 242,499-262,23-13,73-46,3 1,4 3,13-4,-19 8,77-39,78-48,-696 440,460-303,27-15,13-7,559-238,-525 221,-49 21,-13 5,-89 39,-379 177,430-194,66-30,85-37,701-276,-777 311,-31 14,-37 25,36-29,-159 106,54-38,-60 55,208-143,366-178,-70 36,-285 132,-32 18,-42 20,-239 128,-107 79,190-109,120-74,15-8,-37 26,76-45,15-9,29-11,-1-1,-3-1,1-1,24-15,1 0,24-9,7-2,66-42,-155 82,19-13,-23 12,-19 6,-167 55,-38 21,-32 9,-1-4,-5-8,-38 1,288-74,0-1,0 0,-2-1,-4 1,19-3,2 0,0 1,-2-1,2 0,-1 0,1 0,0 0,-2 0,2 0,-2 0,2 0,0 0,-1 0,1 0,-2 0,2 0,0 0,-2 0,2 0,-1 0,1-1,0 1,-2 0,2 0,0 0,-2-1,2 1,0 0,-1 0,1-1,0 1,-2 0,2-1,0 1,0 0,0-1,-2 1,2-1,0 1,0 0,0-1,0 1,0-1,-1 1,1 0,0-1,0 1,0-1,0 1,0 0,1-1,-1 1,0-1,0 1,0 0,0-1,0 1,0-1,2 1,-2 0,0-1,0 1,2 0,-2-1,31-25,21-6,2 1,3 1,2 1,193-81,-192 85,431-175,-445 182,-46 18,0 0,0 1,0-1,0 0,-1 0,1 0,0 0,0 0,0 1,0-1,0 0,0 0,0 0,0 0,0 1,0-1,0 0,0 0,0 0,0 0,0 1,0-1,0 0,0 0,0 0,0 0,0 1,0-1,0 0,0 0,0 0,1 0,-1 0,0 0,0 1,0-1,0 0,0 0,0 0,2 0,-2 0,0 0,0 0,0 0,0 1,0-1,2 0,-2 0,0 0,0 0,0 0,0 0,1 0,-1 0,0 0,0 0,0 0,0 0,2 0,-2 0,0 0,0 0,0-1,-15 20,0-1,-3-1,0 0,-2 0,-10 6,-17 14,-138 112,170-133,41-25,187-90,-48 18,-70 40,-44 21,-1-3,-4 0,14-9,-148 69,-306 153,503-242,151-75,-188 89,-4-1,38-29,-98 62,-1 1,1 1,-1-1,-3 1,3-1,-2 0,0-1,0 1,0 0,-2-1,1 0,-1 1,0-1,1-1,-4 6,0 1,0-1,0 1,0-1,-2 1,2-1,0 1,0-1,0 0,0 1,-2-1,2 1,0-1,0 1,-1-1,1 1,0 0,-2-1,2 1,0-1,-2 1,2 0,-1-1,1 1,-2 0,2-1,-2 1,2 0,-1 0,1 0,-2-1,0 1,-34 1,13 2,1 1,1 1,-1 0,0 0,1 2,-1 0,-120 48,107-41,-288 131,304-138,19-11,29-14,83-44,6 4,116-46,10-3,-243 106,1 0,0 0,-1 0,1 0,1 0,-1 0,-1 1,3-1,-3 0,1 1,1-1,-1 1,3-1,-5 2,0-1,2 0,-2 1,0-1,0 0,0 1,0-1,0 0,0 1,0-1,1 1,-1-1,0 0,0 1,0-1,0 0,-1 1,1-1,0 1,0-1,0 0,0 1,0-1,0 0,0 1,-2-1,2 0,0 1,0-1,-2 0,2 1,-39 40,37-40,-30 27,21-20,1 0,0 1,2-1,-1 1,1 1,1-1,-1 5,8-14,-2 0,2 1,0-1,0 0,0 1,0-1,0 0,-1 1,1-1,0 0,0 1,0-1,0 1,0-1,0 0,0 1,0-1,1 0,-1 1,0-1,0 0,0 1,0-1,0 0,0 1,2-1,-2 0,0 1,0-1,2 0,-2 0,0 1,0-1,1 0,-1 0,0 0,2 1,-2-1,0 0,2 0,-2 0,0 0,1 0,-1 1,0-1,2 0,-2 0,0 0,2 0,-2 0,0 0,1 0,-1 0,2-1,36-6,-36 7,67-19,-1-2,58-23,126-60,-112 46,-105 45,-29 14,-8 5,-9 6,-1-1,-1 0,0 0,-2-1,-8 5,-7 5,-63 43,-149 103,-151 75,360-224,30-17,7-4,48-29,430-228,-248 139,-227 118,6-3,0 0,0-1,-1 0,5-4,-19 10,-11 4,-24 10,-508 232,414-184,-71 37,170-81,30-14,22-9,203-82,-30 13,-5-5,54-35,-216 103,-26 13,0 0,0 1,0-1,0 0,0 0,0 0,0 0,0 0,0 0,0 0,0 0,0 0,0 0,0 0,0 0,0 0,0 1,0-1,0 0,0 0,0 0,0 0,0 0,0 0,0 0,0 0,0 0,0 0,0 0,0 0,0 0,2 0,-2 0,0 0,0 1,0-1,0 0,0 0,0 0,0 0,0 0,0 0,0 0,0 0,0 0,0 0,0 0,2 0,-2 0,0 0,0 0,-35 30,-113 84,-299 247,420-335,27-26,0 1,0-1,0 0,0 0,0 0,0 0,0 0,0 0,0 1,0-1,0 0,0 0,0 0,0 0,0 0,0 1,0-1,0 0,0 0,0 0,0 0,0 0,0 0,0 1,0-1,0 0,0 0,0 0,0 0,0 0,0 0,0 1,0-1,2 0,-2 0,0 0,0 0,0 0,0 0,0 0,0 0,0 0,2 0,-2 0,0 0,0 1,0-1,0 0,0 0,1 0,-1 0,0 0,0 0,0 0,0 0,0 0,2-1,-2 1,0 0,0 0,0 0,0 0,0 0,0 0,1 0,-1 0,0 0,0 0,0 0,0 0,14-5,-1 0,0 0,-1-1,3-2,693-343,-675 334,0-1,22-15,-49 25,-16 8,-24 11,-82 40,3 3,-18 16,-144 68,217-114,39-21,16-7,21-15,20-8,2 2,2 0,37-17,152-66,-178 85,25-12,23-10,53-31,-121 55,-25 13,-11 6,-27 11,-54 28,2 2,0 3,-30 16,-527 241,554-267,45-23,40-9,0 0,0 0,0 0,0 0,-1 0,1 0,0 0,0 0,0 0,0 0,0 0,-2 0,2 0,0-1,0 1,0 0,0 0,0 0,0 0,0 0,-2 0,2 0,0 0,0-1,0 1,0 0,0 0,0 0,0 0,0 0,0-1,0 1,0 0,0 0,0 0,0 0,0-1,0 1,0 0,0 0,9-13,20-11,1 1,2 0,1 2,2 0,23-9,-27 13,147-74,9 4,169-86,-337 165,-19 12,-25 21,15-16,-95 89,-82 84,169-158,18-24,0 0,0-1,0 1,0 0,0 0,0 0,0 0,0 0,0 0,1-1,-1 1,0 0,0 0,0 0,0 0,0 0,2 0,-2 0,0 0,0 0,0 0,0 0,0 0,2 0,-2 0,0 0,0 0,0 0,0 0,0 0,1 0,-1 0,0 0,0 0,0 0,0 0,2 0,-2 0,0 0,0 0,0 0,0 0,0 0,0 1,2-1,-2 0,0 0,0 0,0 0,0 0,0 0,0 0,0 1,0-1,0 0,0 0,0 0,1 0,-1 1,0-1,0 0,0 0,0 0,0 0,0 0,0 1,0-1,-1 0,22-8,-2 0,0-1,6-4,18-9,513-236,-502 231,-47 22,-15 7,-30 14,-121 61,4 4,8 4,-44 37,171-106,47-24,432-185,-321 135,-114 49,-40 23,-140 94,-137 97,337-224,741-360,-771 373,-30 16,6-5,-622 394,596-373,31-20,13-8,20-9,57-25,205-91,20-21,-272 128,35-24,-61 34,-14 8,-31 14,-345 163,136-61,63-33,159-73,20-8,0 0,0 0,0 0,0 0,0 0,0 0,0 0,0-1,0 1,0 0,0 0,2 0,-2 0,0 0,0 0,0 0,0 0,0 0,0 0,0 0,0 0,0 0,0 0,0 0,0 0,-2 0,2 0,0 0,0 0,0-1,0 1,0 0,0 0,0 0,0 0,0 0,0 0,0 0,0 0,0 0,0 0,0 0,0 0,0 0,0 0,0 0,0 0,0 0,0 0,0 0,0 0,26-18,361-182,-1 1,-371 190,56-35,-66 41,0-1,-2 0,2 1,-1-1,-1 0,0 0,1-1,-1 1,-1 0,1-1,-1-1,-2 6,0-1,0 1,1-1,-1 1,0-1,0 1,0-1,0 0,0 1,0-1,0 1,-1-1,1 1,0-1,0 1,0-1,-2 0,2 1,0-1,0 1,-2-1,2 1,0 0,-1-1,1 1,-2-1,2 1,0 0,-2-1,2 1,-1 0,1-1,-2 1,2 0,-2 0,2-1,-1 1,-4 0,1 0,1 0,-2 0,2 0,0 0,-2 1,1-1,1 1,-2-1,0 1,-22 6,-1-1,2 2,1 0,-2 1,1 1,-123 55,84-35,-156 74,-145 62,325-153,41-13,0 0,0 0,0 0,-2 0,2 0,0 0,0 0,0 0,0-1,0 1,-2 0,2 0,0 0,0 0,0 0,0 0,0-1,0 1,0 0,-1 0,1 0,0 0,0 0,0-1,0 1,0 0,0 0,0 0,0 0,0-1,0 1,0 0,0 0,0 0,0 0,0-1,0 1,0 0,0 0,0 0,0 0,0 0,0-1,1 1,-1 0,0 0,0 0,0 0,0 0,0 0,0-1,0 1,2 0,-2 0,0 0,0 0,0 0,0 0,0 0,2 0,47-36,56-23,4 4,27-6,96-51,-631 341,245-139,94-56,33-23,24-13,13-8,31-22,4 1,0 1,3 2,43-20,-24 14,-5-2,41-30,-98 63,-1-1,-1 1,0 0,1-1,-1 1,0-1,0-2,-3 6,2-1,-2 1,0-1,0 1,0-1,0 1,0-1,0 1,0-1,0 0,0 1,0-1,0 1,0-1,-2 1,2-1,0 1,0-1,0 1,-1-1,1 1,-2-1,2 0,-2 1,1 0,-1-1,1 1,1-1,-2 1,0 0,1-1,-1 1,0 0,1 0,-1 0,0 0,2 0,-1 0,-1 0,0 0,-1 0,-14 2,-1 1,2 0,-1 1,2 0,-2 0,3 1,-3 0,0 2,6-3,-90 34,1 2,6 3,1 2,3 3,-69 48,315-192,-15 11,-105 58,-29 17,-10 6,-27 10,-2 6,1 1,1 0,0 1,-6 6,-108 68,112-67,17-13,-10 8,0 1,1 0,-11 11,33-27,2 0,-2 0,1 0,1 0,-2-1,2 1,0 0,-2 0,2 0,0 0,-1 0,1 0,0 0,0 0,0 0,0 0,0 0,0 1,0-1,0 1,1-2,1 1,0-1,-2 1,1-1,1 1,0-1,-1 0,1 1,0-1,-1 0,-1 0,2 0,0 1,-1-1,1 0,0 0,-1-1,1 1,0 0,-1 0,1 0,0 0,-1-1,1 1,48-8,-1-1,-1-2,0 0,-1-2,26-10,8-1,241-70,270-109,-538 180,-34 13,-38 14,-77 33,3 2,-56 32,25-13,67-32,15-8,1 1,-13 9,91-37,791-301,-826 310,25-11,-24 12,-14 9,-95 62,-6-4,-66 31,105-59,-9 5,-280 147,316-174,45-18,0 0,0 0,0-1,0 1,0 0,0 0,2 0,-2 0,0 0,0 0,0 0,0 0,0-1,0 1,0 0,0 0,0 0,0 0,0 0,0 0,0-1,0 1,0 0,0 0,0 0,0 0,0 0,0 0,0-1,0 1,0 0,0 0,0 0,0 0,0 0,0 0,0-1,0 1,0 0,-2 0,2 0,0 0,0 0,0 0,0 0,0 0,0 0,0 0,0-1,-2 1,2 0,0 0,0 0,0 0,0 0,0 0,0 0,-1 0,1 0,0 0,0 0,0 0,0 0,10-8,0-1,1 1,1 0,-1 0,125-67,5 3,70-24,-27 12,28-23,-185 91,-27 16,0 0,0 0,0 0,-2 0,2 0,0 0,0 0,0 0,0 0,0 0,0 0,0 0,0 0,0 0,0 0,-2 0,2 0,0 0,0 0,0 0,0 0,0 0,0 0,0 0,0 0,0 0,0 0,-1 0,1 0,0 0,0 0,0 0,0 0,0 0,0 0,0 0,0-1,0 1,0 0,0 0,0 0,0 0,0 0,0 0,0 0,0 0,-2 0,2 0,0-1,0 1,0 0,0 0,0 0,0 0,0 0,0 0,2 0,-2 0,0 0,0 0,0-1,-62 22,-414 181,55-22,289-123,487-211,94-22,-12 12,-410 155,-47 26,-608 409,571-386,47-30,17-12,28-15,462-231,-217 110,-246 123,-33 15,-4 4,-45 31,31-25,-198 132,-233 118,352-214,53-31,43-15,0 0,0 0,0 0,0 0,-2 0,2 0,0 0,0 0,0 0,0 0,-1 1,1-1,0 0,0 0,0 0,0 0,0-1,-2 1,2 0,0 0,0 0,0 0,0 0,0 0,-2 0,2 0,0 0,0 0,0 0,0 0,0 0,0-1,0 1,-1 0,1 0,0 0,0 0,0 0,0 0,0-1,0 1,0 0,0 0,0 0,0 0,8-14,18-10,1 2,3 0,0 1,26-14,148-76,-188 102,301-145,-123 61,-174 83,26-13,-44 22,1 0,-1 0,0-1,-1 1,1-1,0 1,-1 0,1-1,0 0,-1 1,-1-1,2 1,-2-1,2 0,-2 0,0 2,0-1,0 1,0 0,0-1,-2 1,2 0,0-1,0 1,0 0,-2 0,2-1,0 1,-1 0,1 0,0-1,0 1,-2 0,2 0,0 0,-2 0,2-1,-1 1,1 0,0 0,-2 0,2 0,0 0,-2 0,2 0,0 0,-1 0,1 0,-2 0,2 0,0 0,-2 0,2 0,0 1,-1-1,1 0,0 0,-2 0,2 1,-21 3,-1 0,0 2,3-1,-1 2,0 0,1 0,-5 3,4-2,-682 288,626-264,48-23,56-22,458-169,-100 40,-343 126,-36 15,-9 4,-51 28,8-6,-163 113,90-59,-30 12,123-79,47-29,79-43,4 3,67-27,-76 38,-34 17,-38 19,0-1,-1 0,-2-2,-1 1,5-5,-17 9,-14 7,-24 12,-48 28,3 3,4 2,1 1,-37 36,65-46,36-25,14-9,23-11,-27 8,238-94,186-98,-389 175,-2-1,24-16,-43 20,-24 16,-13 9,-57 31,5 3,1 2,-23 14,42-28,-257 153,240-148,66-36,2 1,-2 0,2-1,-1 1,-1-1,2 1,-2-1,1 1,-1-1,0 1,2-1,-1 0,-1 1,1-1,-1 0,0 0,2 0,-1 1,-1-1,0 0,1 0,-3 0,6-2,-2 1,0 0,0 0,0 0,2 0,-2-1,0 1,1 0,-1 0,2 0,-2 0,2 0,-1 0,-1 0,2 0,0 0,-1 0,32-24,0 2,2 0,35-17,129-60,-154 79,71-37,-7 3,44-14,-148 69,-10 7,-20 14,-605 412,567-394,31-26,24-14,11-10,11-5,0 1,3 0,0 0,1 1,2 1,0 0,11-5,1-2,200-112,0 0,-230 131,6-4,0 0,0-1,1 1,-1-1,-1 0,-1 0,-1-1,2 1,3-7,-10 13,0-1,0 1,0 0,0-1,0 1,0 0,0 0,0-1,0 1,0 0,0-1,0 1,0 0,0 0,0-1,0 1,0 0,0-1,0 1,-2 0,2 0,0-1,0 1,0 0,0 0,-2-1,2 1,0 0,0 0,0 0,-1-1,1 1,0 0,0 0,-2 0,2 0,0 0,0 0,-2-1,2 1,0 0,-1 0,1 0,0 0,-2 0,2 0,0 0,0 0,-1 0,1 0,0 0,-2 1,2-1,-17 3,2 0,-1 1,1 0,0 1,0 0,0 0,2 1,-2 0,2 1,8-5,-96 46,3 3,3 2,6 3,-57 45,113-71,33-30,-2 0,2 0,0 1,0-1,0 0,0 0,0 1,0-1,0 0,0 0,0 0,-2 1,2-1,0 0,0 0,0 1,0-1,0 0,2 0,-2 0,0 1,0-1,0 0,0 0,0 1,0-1,0 0,0 0,0 0,2 0,-2 1,0-1,0 0,0 0,0 0,0 0,1 1,-1-1,0 0,0 0,0 0,2 0,-2 0,0 0,0 0,2 0,-2 0,0 0,0 1,0-1,1 0,-1 0,0 0,0-1,2 1,-2 0,0 0,0 0,0 0,2 0,-2 0,0 0,0 0,0 0,1 0,14-4,0 0,0 0,0-1,0 0,0 0,10-6,5-2,3 0,137-54,-5-4,125-71,-280 136,-4 3,3-1,-3 0,1-1,-1 1,1-1,-2 0,0 0,5-5,-10 10,2 0,-2 0,0-1,0 1,0 0,0 0,1 0,-1-1,0 1,0 0,0 0,0-1,0 1,0 0,0 0,0-1,0 1,2 0,-2 0,0-1,0 1,-2 0,2-1,0 1,0 0,0 0,0-1,0 1,0 0,0 0,0-1,0 1,0 0,-1 0,1 0,0-1,0 1,0 0,-2 0,2 0,0-1,0 1,0 0,-2 0,2 0,0 0,0 0,-1 0,1 0,0-1,0 1,-2 0,2 0,0 0,0 0,-2 0,2 0,0 0,-33 8,3 5,2 0,0 1,1 0,3 1,-11 8,-118 90,113-82,-66 56,42-33,-29 17,158-111,2 3,5 1,55-21,-49 23,-3-1,-2-3,36-25,-102 58,1 0,-1 0,-1 0,1-1,0 1,-2-1,0 0,0 0,0 0,-2 0,2-4,-5 9,0 1,2 0,-2-1,0 1,0-1,0 1,0-1,0 1,0 0,0-1,0 1,0-1,0 1,0-1,0 1,0 0,0-1,-2 1,2-1,0 1,0 0,0-1,0 1,-2 0,2-1,0 1,-1 0,1-1,0 1,0 0,-2-1,2 1,-2 0,2 0,0-1,-1 1,1 0,0 0,-2 0,2 0,-2 0,2 0,-1-1,1 1,0 0,-2 0,2 0,-2 0,2 1,-1-1,1 0,0 0,-2 0,2 0,-2 0,2 0,0 1,-1-1,1 0,0 0,-2 1,2-1,0 0,-2 1,-47 18,-34 23,3 3,-41 32,-134 103,184-126,69-52,-1 0,-1 0,3 0,-3 1,3-1,-1 1,0-1,1 1,-1 0,2-3,0 0,0 0,0 0,0 0,0 0,0 0,0 1,0-1,0 0,0 0,0 0,2 0,-2 0,0 0,0 0,0 1,0-1,0 0,0 0,0 0,0 0,1 0,-1 0,0 0,0 0,0 0,0 0,0 0,0 0,2 0,-2 0,0 0,0 0,0 0,0 0,0 0,2 0,-2 0,0 0,0 0,0 0,0 0,0 0,0 0,1 0,24-7,78-31,-5-2,69-39,-66 32,-18 10,91-45,-142 65,-1 0,-2-1,-1-1,2-3,-21 13,1 0,0 0,-1 0,-1-1,-1 0,-1 0,-1 0,0-1,-3 10,-2 0,0 0,1-1,-1 1,0 0,0 0,0-1,0 1,0 0,0-1,0 1,-1 0,1 0,0-1,-2 1,2 0,-2 0,2 0,-1 1,-1-1,1 1,1 0,-2 0,0-1,1 1,1 0,-2 0,0 0,1 0,-1 0,2 0,-2 0,1 0,-1 0,2 1,-2-1,1 0,-1 0,2 1,-2-1,1 0,1 1,-2-1,0 1,2-1,-1 1,-1-1,2 1,-43 17,3 2,0 0,4 1,-1 2,-24 20,20-15,-124 90,-55 57,200-155,20-20,0 0,0 0,0 1,0-1,0 0,0 0,0 0,0 0,0 0,0 0,0 0,0 1,0-1,0 0,0 0,0 0,0 0,0 0,0 0,0 0,0 1,0-1,0 0,0 0,0 0,0 0,2 0,-2 0,0 0,0 0,0 0,0 0,0 0,0 0,0 0,0 1,0-1,1 0,-1 0,0 0,0 0,0 0,0 0,0 0,0 0,0 0,2 0,-2 0,0 0,0 0,0 0,0-1,0 1,0 0,0 0,2 0,-2 0,0 0,0 0,0 0,0 0,0 0,0 0,0 0,0 0,0 0,0-1,0 1,0 0,1 0,54-24,-45 19,441-195,159-76,-585 265,-25 11,0 0,0 0,0 0,0 0,0 0,-2 0,2 0,0 0,0 0,0 0,0 0,0 0,0 0,0 0,0 1,0-1,0 0,0 0,0 0,0 0,0 0,0 0,0 0,0 0,0 0,0 0,0 1,0-1,0 0,0 0,0 0,0 0,0 0,0 0,0 0,0 0,0 0,0 0,0 1,0-1,0 0,0 0,0 0,0 0,0 0,0 0,0 0,0 0,0 0,0 0,2 0,-2 0,0 0,0 0,0 0,0 0,0 0,0 1,0-1,0 0,0 0,0 0,0 0,2 0,-2 0,0 0,-35 29,26-23,-98 79,-361 302,448-363,20-23,0-1,0 0,0 0,2 0,-2 0,0 1,0-1,0 0,0 0,0 0,0 0,2 1,-2-1,0 0,0 0,0 0,1 0,-1 0,0 0,0 0,0 1,2-1,-2 0,0 0,0 0,0 0,2 0,-2 0,0 0,0 0,0 0,1 0,-1 0,0 0,0 0,0 0,2-1,-2 1,0 0,0 0,0 0,2 0,-2 0,0 0,0 0,0-1,0 1,1 0,-1 0,0 0,0-1,70-27,-67 26,181-87,-6-5,150-104,-307 184,-39 27,-199 138,-158 146,326-247,42-33,7-17,0 0,0 1,0-1,0 0,2 0,-2 1,0-1,0 0,0 1,0-1,1 0,-1 0,0 0,0 1,2-1,-2 0,0 0,0 0,2 0,-2 1,0-1,0 0,1 0,-1 0,0 0,2 0,-2 0,0 0,0 0,2 0,3 0,0 0,1-1,-1 0,0 1,0-1,0 0,0-1,2 1,109-33,-5-3,-2-3,60-29,-53 18,106-59,-197 98,-23 12,-2 0,0 0,0 0,0 0,0 0,0 0,0 0,2 0,-2 0,0 0,0 0,0 0,0 0,0 0,0 0,0 0,1 0,-1 0,0 0,0 0,0 0,0 0,0 0,0 1,0-1,2 0,-2 0,0 0,0 0,0 0,0 0,0 0,0 0,0 1,0-1,0 0,0 0,0 0,0 0,0 0,0 0,0 0,0 1,0-1,0 0,0 0,0 0,0 0,0 0,0 0,0 1,0-1,0 0,0 0,0 0,0 0,0 0,0 0,-27 34,-72 62,-52 34,-36 32,183-157,13-8,19-10,259-155,-219 125,-4-3,-4-2,1-3,-54 44,1 1,-1-1,-2 0,2 0,-2 0,-1 0,0-2,-3 9,-1-1,0 1,0-1,0 1,0-1,0 1,0-1,0 1,2-1,-4 1,2-1,0 1,0-1,0 1,0-1,0 1,0-1,0 1,-1-1,1 1,0-1,0 1,-2-1,2 1,0 0,-2-1,2 1,0 0,-1-1,1 1,-2 0,2-1,0 1,-1 0,1 0,-2-1,2 1,-2 0,2 0,-1 0,1 0,-2 0,2-1,-2 1,2 0,-1 0,1 0,-2 1,2-1,-2 0,2 0,-1 0,1 0,-2 0,2 1,-2-1,-52 12,-19 12,-40 17,61-20,-1-3,0 0,-56 12,106-29,1-1,0 1,1 0,-3-1,3 0,-3 1,3-1,-1 0,-1 1,1-1,0 0,-1 0,1 0,-1 0,2-1,-1 1,-1 0,1 0,-1-1,1 1,0-1,1 1,-3-1,3 0,-1 0,2-1,-2 1,2 0,-1-1,1 1,0 0,0-1,0 1,0-1,0 1,0 0,0-1,0 1,0 0,1-1,-1 1,0-1,2 1,-2 0,2 0,-1-1,-1 1,4-1,15-21,3 1,1 0,2 1,7-3,4-5,20-22,-47 38,-9 13,0-1,0 1,0 0,0 0,-2 0,2 0,0 0,0 0,0 0,0-1,0 1,0 0,-2 0,2 0,0 0,0 0,0 0,0 0,-1 0,1 0,0 0,0 0,0 0,0 0,-2 0,2 0,0 0,0 0,0 0,0 0,-2 0,2 0,0 0,0 0,0 0,0 0,0 0,-1 1,1-1,0 0,-40 16,-8 13,2 0,-13 14,15-12,-1 0,-8 1,348-180,-272 137,-23 11,0 0,0 0,0 0,0 0,0 0,0 0,0 0,-1 0,1 0,0 0,0 0,0 1,0-1,0 0,0 0,0 0,0 0,0 0,0 0,0 0,0 0,0 0,0 0,0 0,0 0,-2 1,2-1,0 0,0 0,0 0,0 0,0 0,0 0,0 0,0 0,0 0,0 0,0 1,0-1,0 0,2 0,-2 0,0 0,0 0,0 0,0 0,0 0,0 0,0 0,0 0,0 1,0-1,0 0,0 0,0 0,0 0,0 0,0 0,1 0,-1 0,0 0,0 0,0 0,0 0,0 0,0 0,0 0,-33 29,26-24,-279 212,166-128,107-78,10-8,-1 0,1 0,0 0,-1-1,-1 1,2 0,0-1,-2 0,0 0,0 0,0 0,0 0,0 0,-2-1,7-1,0 0,-1 0,1 0,0 0,0 0,-2 0,2 0,0 0,0 0,-2 0,2 0,0-1,0 1,-1 0,1 0,0 0,0-1,0 1,-2 0,2 0,0 0,0-1,0 1,0 0,0 0,-2-1,2 1,0 0,0 0,0-1,0 1,0 0,0-1,0 1,0 0,0 0,0-1,0 1,0 0,0-1,0 1,0 0,0 0,0-1,2 1,1-12,4 1,-2 0,3-1,-1 1,1 1,2-1,0 1,2 0,3-2,9-13,76-67,-52 49,-2 0,-4-2,16-26,-55 67,1 0,-3 0,3 0,-3 0,1 0,-1 0,-1 0,0 0,2 0,-2-4,-2 7,2 0,0 0,0 0,-1 0,1 0,0 0,-2 1,2-1,-1 0,1 0,-2 1,2-1,-2 0,1 1,1-1,-2 0,0 1,2-1,-1 1,-1-1,-1 0,-1 1,1-1,0 0,-2 1,1 0,1-1,0 1,-1 0,1 0,-2 0,2 0,-2 1,-20 2,-2 0,3 1,0 1,-1 1,1 0,0 0,3 2,-16 5,-36 15,-61 33,-18 19,-102 68,211-123,33-22,12-8,16-12,22-14,3 0,3 2,37-18,164-74,13-9,-225 111,-2-1,19-16,-42 29,-2 0,0 0,1 0,-3-1,1 1,-1-1,-1 0,0-1,0 1,0-5,-5 12,0 0,0 1,2-1,-2 0,0 0,0 0,0 1,0-1,0 0,0 0,0 0,0 1,-2-1,2 0,0 0,0 0,-1 1,1-1,0 0,-2 1,2-1,-2 0,2 1,-1-1,1 0,-2 1,2-1,-2 1,1-1,1 1,-2 0,0-1,1 1,1-1,-2 1,0 0,1 0,1-1,-2 1,0 0,1 0,1 0,-2 0,0 0,1 0,-1 0,2 0,-3 1,-5-1,-1 1,-1 0,2 1,0 0,-1-1,1 1,-3 2,-33 11,1 1,2 2,-1 0,4 2,-16 10,-175 116,226-145,-130 92,5 3,-54 60,170-145,-19 19,29-29,2 0,-2 0,1 0,1 0,-2 1,2-1,0 0,-2 1,2-1,0 0,0 1,-1-1,1 0,0 1,1-1,-1 0,0 1,0-1,2 0,-2-1,0 0,2 1,-2-1,1 0,-1 0,2 0,-2 1,2-1,-2 0,1 0,-1 0,2 0,-2 0,2 0,-2 0,1 0,-1 0,2 0,-2 0,2 0,-2-1,1 1,-1 0,2 0,-2 0,2-1,-2 1,1 0,-1-1,0 1,2 0,26-10,0-1,-1 0,-1-2,1 1,18-15,16-6,87-42,-37 19,-4-2,77-54,-149 81,-33 31,-2-1,2 0,-2 1,0-1,0 1,1-1,-1 0,0 1,0-1,0 0,0 0,0 1,0-1,0 0,0 1,0-1,0 0,0 1,0-1,-1 0,1 1,-2 0,2-1,-2 1,2 0,-1 0,1-1,-2 1,0 0,2 0,-1 0,1 0,-2 0,2-1,-2 1,1 0,1 0,-2 1,2-1,-2 0,1 0,1 0,-2 0,2 0,-2 1,2-1,-1 0,-19 5,2 0,-2 0,1 1,1 0,2 1,-1 1,-6 2,3-1,-136 65,4 3,7 5,-83 62,209-133,4-1,0 0,1 0,0 1,3 0,-3 1,3 1,8-2,14-9,26-9,-34 6,126-37,117-47,-99 33,-41 15,92-30,-8-5,22-16,-159 61,-41 19,-17 9,-26 10,-67 33,3 3,-39 27,-80 39,184-101,30-12,0 0,0 0,-1 0,1 0,0 0,0 0,0 0,0 0,0 0,-2 0,2 0,0 0,0 0,0 0,0 0,0 0,-2 0,2 0,0 0,0 0,0-1,0 1,0 0,0 0,-1 0,1 0,0 0,0 0,0 0,0 0,0-1,0 1,0 0,0 0,0 0,0 0,0 0,-2-1,2 1,0 0,0 0,0 0,0 0,0 0,0-1,0 1,0 0,0 0,0 0,2 0,-2 0,0-1,0 1,0 0,0 0,1-4,3 0,-3 0,3 0,-1 0,2 1,-2-1,4-1,39-29,47-28,-55 39,-1-1,-4 0,0-2,20-22,-43 32,-10 16,0 0,0-1,0 1,0 0,0-1,0 1,0 0,0 0,-2-1,2 1,0 0,0-1,0 1,0 0,0 0,0-1,-1 1,1 0,0 0,0-1,0 1,-2 0,2 0,0 0,0 0,-2-1,2 1,0 0,-3 0,1 0,-1 0,1 0,-1 0,1 0,-1 0,0 0,1 1,0-1,-1 1,2-1,-3 1,3-1,-3 1,3 0,-3 0,-27 11,1 0,2 1,0 1,-1 0,-2 5,-123 84,8 9,83-62,41-35,29-23,34-28,143-96,103-52,-209 135,-46 25,-24 11,-8 13,0-1,0 1,0 0,0 0,0-1,0 1,-2 0,2 0,0 0,0-1,0 1,0 0,0 0,-1 0,1 0,0-1,0 1,0 0,0 0,-2 0,2 0,0 0,0-1,-2 1,2 0,0 0,0 0,0 0,-1 0,1 0,0 0,0 0,-2 0,2 0,0 0,0 0,-2 0,2 0,0 0,0 0,-1 0,1 1,0-1,0 0,-9 1,1 1,0-1,-1 1,1 0,2 1,-3-1,3 1,-1 0,-3 2,-66 34,53-26,-50 30,-24 20,-37 22,98-68,34-17,2 0,0 1,0-1,-2 0,2 0,0 0,0 0,-1 0,1 1,0-1,0 0,-2 0,2 0,0 0,0 0,-2 0,2 0,0 0,0 0,-1 0,1 0,0 0,0 0,-2 0,2-1,0 1,-2 0,2 0,0 0,0 0,0 0,-1 0,1-1,0 1,0 0,0 0,-2 0,2-1,0 1,0 0,0 0,0-1,0 1,-2 0,2 0,0-1,0 1,0 0,0 0,0-1,0 1,0 0,0 0,4-16,11-6,0 0,1 0,2 2,2-1,10-5,0-2,-2-2,4-7,-29 33,0 0,-1 0,0 0,1 0,-1 0,-2 0,1-2,-1 6,0-1,0 1,0 0,0-1,0 1,0 0,0-1,0 1,0 0,0-1,0 1,0 0,0-1,-1 1,1 0,0 0,0-1,0 1,-2 0,2-1,0 1,0 0,-2 0,2 0,0-1,0 1,-1 0,1 0,0 0,-2 0,2 0,0-1,-2 1,1 0,-3 1,1-1,1 0,-1 0,1 1,-1-1,1 1,-1-1,1 1,-1-1,1 1,-3 1,-29 11,-1 1,0 1,2 0,-20 14,-123 79,128-77,-15 9,-25 15,-54 45,132-89,30-22,487-349,-389 266,-104 79,1 0,-1 0,-1-1,-1 0,4-10,-16 25,2 0,-1-1,-1 1,2-1,-2 1,0-1,0 1,2-1,-2 1,0-1,0 1,0-1,-2 1,2-1,0 1,0-1,-2 1,2 0,-1-1,1 1,-2-1,0 1,1 0,1 0,-2-1,0 1,1 0,-1 0,0 0,-1-1,0 2,0-1,-1 0,-1 1,2-1,0 1,-1-1,-1 1,2 0,0 0,-1 0,-1 0,2 1,0-1,-1 1,1-1,-2 1,2 0,0-1,-1 1,-2 1,-13 4,3 0,-2 1,1 0,0 0,2 1,-11 7,-82 58,82-54,-238 184,52-38,169-135,30-24,9-8,14-16,38-35,4 1,2 2,39-26,-33 29,-4-2,-4 0,39-52,-86 94,23-35,-26 40,-2-1,1 1,-1 0,2-1,-2 1,0 0,0-1,0 1,0-1,0 1,-2 0,2-1,0 1,-1 0,-1-1,0 1,2 1,-1 0,1 1,-2-1,2 0,-2 1,1-1,1 0,-2 1,0-1,2 1,-1-1,-1 1,0 0,2-1,-1 1,-1 0,0 0,1-1,1 1,-2 0,0 0,1 0,-1 0,0 0,1 0,1 0,-2 0,-43 9,14 3,-1 0,3 2,-1 1,1 0,3 1,-1 0,-4 7,6-7,-212 151,-3 19,177-137,11-9,29-29,23-11,-2 0,2 0,0 0,0 0,0 0,0 0,-1 0,1 0,0 0,0-1,0 1,0 0,0 0,-2 0,2 0,0 0,0-1,0 1,0 0,0 0,0 0,0 0,0 0,0-1,0 1,0 0,-2 0,2 0,0-1,0 1,0 0,0 0,0 0,0 0,2-1,-2 1,0 0,0 0,0 0,0 0,0-1,0 1,0 0,0 0,18-32,29-22,2 1,46-33,-25 22,19-27,-86 88,1-1,-3 1,1 0,0 0,-1-1,1 1,0-1,-2 1,1-1,-1-2,0 5,0 1,0-1,0 1,0 0,0-1,0 1,0-1,0 1,-1 0,1-1,0 1,0-1,0 1,-2 0,2-1,0 1,0 0,-2 0,2-1,0 1,-1 0,1 0,0-1,-2 1,2 0,-2 0,2 0,0-1,-1 1,1 0,-2 0,0 0,-1 0,0 1,1-1,-1 0,1 1,-1-1,0 1,1-1,-1 1,1 0,0 0,-1-1,0 2,-22 9,2 1,-1 0,3 1,1 0,0 1,2 1,-15 13,-7 5,-73 57,-368 276,463-353,13-8,0-1,-2 1,1-1,-1 0,1 0,-1-1,0 1,-1-1,1 0,-1 0,0 0,-4 0,12-3,0 0,-1 0,1 0,0 0,-2 0,2 0,0 0,-2-1,2 1,0 0,-1 0,1 0,0 0,-2 0,2-1,0 1,0 0,-2 0,2-1,0 1,0 0,-1 0,1-1,0 1,0 0,0 0,-2-1,2 1,0 0,0-1,0 1,0 0,0-1,0 1,0-1,0 1,0 0,0-1,0 1,0 0,0-1,0 1,0 0,0-1,0 1,2-8,-2 0,3 0,-1 1,1-1,0 0,2 1,0 0,5-7,58-59,-58 63,71-64,50-32,-63 54,-5-2,-1-2,22-33,-81 85,1-1,-1 1,0-1,-1 0,1 0,-1 0,-2 4,0 1,0 0,0 0,0 0,0-1,0 1,0 0,0 0,0-1,0 1,0 0,0 0,0-1,0 1,0 0,0 0,0 0,0-1,-2 1,2 0,0 0,0 0,0-1,0 1,0 0,-1 0,1 0,0 0,0-1,0 1,-2 0,2 0,0 0,0 0,0 0,-2 0,2 0,0 0,0 0,-1-1,-1 2,-1-1,-1 1,3-1,-3 1,1 0,1-1,-1 1,1 0,1 0,-3 0,1 1,-42 18,4 2,0 1,-11 9,-117 82,108-70,8-7,-87 59,-42 46,162-124,18-13,39-28,145-127,-6-6,-138 120,-3-1,-2-1,-3-1,16-34,-44 71,0 0,-2 0,1 0,-1 0,2 0,-2 0,0 0,0 0,0 0,0 0,0 0,0 0,-2 0,2 0,-1-1,1 2,0 1,-2 0,2-1,0 1,-2-1,2 1,-1-1,1 1,0 0,-2-1,2 1,-2 0,2-1,-1 1,1 0,-2 0,2 0,-2-1,1 1,1 0,-2 0,-33 4,5 3,1 2,0 1,1 0,0 1,-13 7,-132 70,142-70,-79 42,8 3,2 2,-1 8,64-41,34-25,10-7,18-9,-2 0,0 0,-1-1,-1-1,1 0,6-7,8-2,12-6,1-2,-5 0,-1-2,-1-1,11-13,-51 42,-1 0,3 0,-3 0,1 0,-1 0,1 0,-2 0,2-1,-1 1,-1 0,2 0,-2-1,0 1,0 0,0 0,0-1,0 2,0 1,-2-1,2 1,-1-1,1 1,-2 0,2-1,-2 1,2-1,-1 1,-1 0,2-1,-1 1,1 0,-2 0,0-1,2 1,-1 0,-1 0,2 0,-2 0,1 0,1 0,-2 0,0 0,2 0,-1 0,-1 0,2 1,-2-1,1 0,1 0,-19 4,3-1,-1 1,1 1,-1 0,2 0,-1 2,-54 21,4 3,1 1,-23 16,-175 115,132-79,86-59,45-25,0 0,0 0,0-1,0 1,0 0,0 0,0 0,0 0,0 0,0-1,0 1,0 0,0 0,0 0,0 0,0 0,0-1,0 1,0 0,0 0,0 0,-2 0,2 0,0 0,0 0,0-1,0 1,0 0,0 0,-2 0,2 0,0 0,0 0,0 0,0 0,0 0,-1 0,1 0,0 0,0 0,0 0,0 0,0 0,-2 0,2 0,0 0,0 0,0 0,17-18,51-36,56-34,-44 33,29-29,-86 60,-23 24,0 0,-1 0,1 1,0-1,0 0,0 0,-2 0,2 0,0 0,0 0,0 0,-2 0,2 0,0 0,0 0,0 0,-1 0,1 0,0 0,0 0,0 0,-2-1,2 1,0 0,0 0,0 0,0 0,-2 0,2 0,0 0,0-1,0 1,0 0,0 0,0 0,-1 0,1-1,0 1,0 0,0 0,0 0,0-1,0 1,0 0,0 0,0 0,0-1,0 1,0 0,0 0,0 0,0-1,0 1,0 0,0 0,0 0,0-1,0 1,0 0,0 0,1 0,-32 13,-50 36,3 2,5 2,-28 28,-102 72,185-142,13-12,22-20,64-56,-40 40,31-38,-71 74,-1 0,2 0,-2 0,2 0,-2 0,1 0,-1 0,0 0,0 0,2-1,-2 1,0 0,0 0,0 0,0 0,0-1,-2 1,2 0,0 0,0 1,-1 0,1-1,-2 1,2-1,0 1,-2 0,2-1,-1 1,1 0,-2 0,2-1,-2 1,2 0,-1 0,1 0,-2 0,2 0,-2-1,2 1,-1 0,1 0,-2 0,2 0,-2 1,1-1,-8 1,-1 0,1 0,0 1,-1 0,2 0,-5 2,-37 12,0 2,1 1,2 1,-3 4,19-6,24-9,7-9,0 0,0 0,2 1,-2-1,0 0,2 0,-2 0,0 0,0 1,1-1,-1 0,0 0,2 0,-2 0,0 0,2 0,-2 0,1 0,-1 0,0 0,2 0,-2 0,0 0,2 0,-2 0,0 0,1 0,-1 0,0-1,2 1,33-6,-1-1,0-1,-1 0,0-2,-2 0,6-3,-7 2,-20 8,31-11,1 0,-1-2,10-7,-49 22,0 0,-1 1,1-1,0 0,-1 0,1 1,-2-1,2 0,-1 0,-1 0,2 0,0 0,-2 0,1 0,-1 0,0 0,2 0,-2-1,0 1,0 1,0-1,0 1,-2-1,2 1,0-1,0 1,-1 0,1-1,-2 1,2 0,0-1,-2 1,2 0,-1-1,1 1,-2 0,2 0,-2 0,2-1,-1 1,1 0,-2 0,2 0,-2 0,2 0,-1 0,-1 0,-6 0,-2 0,0 0,0 0,0 1,0 0,-5 1,-30 8,2 0,0 2,2 1,-1 1,-6 4,-45 15,72-29,27-12,36-17,49-17,63-21,-49 21,34-21,-96 40,-1-1,14-13,-23 15,0 1,2 1,31-13,100-36,177-53,-324 116,0 0,0 0,1 0,-1 1,1 0,2 1,-20 4,-2 0,0 0,0-1,1 1,-1 0,0 0,2 0,-2 0,0 0,0-1,2 1,-2 0,0 0,1 0,-1 0,0 0,2 0,-2 0,0 0,1 0,-1 0,0 0,2 0,-2 1,0-1,0 0,2 0,-2 0,0 0,1 0,-1 1,0-1,0 0,2 0,-2 0,0 1,0-1,0 0,2 0,-2 1,0-1,0 0,0 1,0-1,0 0,1 0,-1 1,0-1,0 0,0 1,0-1,0 1,-13 17,-40 34,-3-1,-49 30,34-26,53-36,18-19,0 0,1 0,-1 0,0 0,0 0,0 0,0 0,0 1,2-1,-2 0,0 0,0 0,0 0,0 0,0 0,2 0,-2 0,0 0,0 0,0 0,0 0,1 0,-1 0,0 0,0 0,0 0,0 0,2 0,-2 0,0 0,0 0,0 0,0 0,2 0,-2-1,0 1,0 0,0 0,0 0,0 0,0 0,1 0,-1 0,0-1,0 1,0 0,0 0,0 0,0-1,58-25,-44 19,22-10,-14 8,-1 0,-1-1,-2 0,1-1,-1-1,-2 0,1 0,0-2,-16 13,-1 1,2-1,-2 0,2 0,-2 0,0 0,1 1,-1-1,0 0,0 0,2 0,-2 0,0 0,0 0,0 0,0 0,0 1,0-1,0 0,-2 0,2 0,0 0,0 0,-1 0,-1 0,2 0,-2 0,1 0,-1 1,0-1,1 0,-1 1,0-1,-1 1,1-1,1 1,-1-1,0 1,1 0,-3 0,3 0,-1 0,-1 0,-12-1,0 2,0-1,0 2,-13 1,-20 5,0 1,0 2,1 1,1 2,1 0,-6 5,-1-2,44-14,1 0,-1-1,0 0,-1 0,1 0,0-1,0 0,-1 0,9-1,-1 0,-1 0,2 0,-2 0,2 0,-1 0,1 0,-2 0,2 0,-2 0,2 0,-1-1,1 1,-2 0,2 0,-2-1,2 1,-1 0,1-1,-2 1,2 0,0-1,-2 1,2-1,0 1,-1-1,1 1,0-2,-2 1,2-1,0 1,-2-1,2 0,0 1,0-1,0 0,0 1,2-1,-2 1,0-1,2 0,-1 0,6-13,3 0,0 0,13-12,12-18,-30 29,-7 16,2 0,0-1,0 1,0 0,0 0,0 0,-1-1,1 1,0 0,0 0,0 0,-2-1,2 1,0 0,0 0,-2 0,2 0,0 0,0-1,-1 1,1 0,0 0,0 0,-2 0,2 0,0 0,0 0,-2 0,2 0,0 0,-1 0,-4 1,-2 0,2 0,-2 0,3 0,-1 1,-2 0,0 0,-72 27,2 2,-10 8,4-1,-43 12,68-35,58-14,0-1,-2 0,2 0,-2 1,2-1,-1 0,1 0,-2 0,2 0,-2 1,2-1,0 0,-1 0,1 0,-2 0,2 0,-2 0,2-1,-1 1,1 0,-2 0,2 0,-2 0,2 0,-1-1,1 1,0 0,-2 0,2-1,-2 1,2 0,0-1,-1 1,1 0,0-1,0 1,-2-1,2 1,0-1,0 1,-2 0,2-1,0 1,0-1,0 1,0-1,0 1,0-1,0 1,0-1,0 1,0-1,0 1,0-1,0 1,0-1,0 1,0 0,2-1,-2 1,0-1,0 1,2-1,-2 1,0 0,10-14,0 0,1 0,3 1,12-11,6-7,-22 16,-10 15,0 0,0-1,0 1,0 0,0 0,0 0,0 0,0-1,0 1,0 0,0 0,0 0,0 0,0 0,-2-1,2 1,0 0,0 0,0 0,0 0,0 0,0 0,-2-1,2 1,0 0,0 0,0 0,0 0,0 0,-1 0,1 0,0 0,0 0,0 0,0 0,-2 0,2 0,0 0,0 0,0 0,0 0,-2 0,2 0,-5 1,0 0,0 0,0 1,0-1,0 1,0-1,0 1,-1 1,-79 37,-31 20,-46 24,155-82,2 1,-1-1,-1 1,0-1,1 0,-8 1,14-3,0 0,-1 0,1 0,-2 0,2 1,0-1,-2 0,2 0,-1 0,1 0,-2 0,2 0,0 0,-2-1,2 1,-1 0,1 0,-2 0,2 0,0-1,-2 1,2 0,0 0,-1 0,1-1,-2 0,2 0,0 1,-2-1,2 0,0 0,0 0,0 0,0 1,0-1,0 0,0 0,0 0,0 0,0 0,0 0,2 1,-2-1,0-1,13-17,1 1,1 0,1 0,1 0,3 2,6-6,14-14,-25 24,-10 8,0 1,0-1,-2 0,2 0,-2 0,1-1,-1 1,0 0,1-1,-3 1,1-1,0 0,-1-1,-2 6,1-1,-2 0,2 0,-2 0,2 1,-1-1,-1 0,2 1,-2-1,1 1,-1-1,2 1,-2-1,1 1,-1-1,0 1,1 0,1-1,-2 1,0 0,1 0,-1 0,0 0,1 0,-1 0,0 0,1 0,-1 0,0 0,1 0,1 1,-2-1,1 0,-1 1,-63 8,60-8,-131 30,135-31,-1 0,2 1,-2-1,1 0,-1 1,0-1,1 0,-1 0,0 0,1 0,-1 0,0 0,1 0,-1 0,0-1,1 1,1 0,-2-1,0 1,2 0,0 0,0-1,0 1,-1 0,1-1,0 1,0 0,0-1,0 1,0-1,0 1,0 0,0-1,0 1,0 0,0-1,0 1,0 0,0-1,0 1,0-1,0 1,0 0,1-1,-1 1,0 0,0-1,0 1,4-4,1 1,-2-1,2 1,-2 0,2-1,0 1,2 0,99-47,-66 33,0-2,23-14,-62 32,1-1,1 1,-1-1,0 1,-1-1,1 0,-1 1,1-1,0 0,-2 0,1 0,1 0,-2 2,0-1,0 1,0 0,0 0,0-1,0 1,0 0,0-1,0 1,0 0,-2 0,2-1,0 1,0 0,0 0,0-1,0 1,0 0,-1 0,1-1,0 1,0 0,0 0,-2 0,2-1,0 1,0 0,-2 0,2 0,-24 0,7 3,2 1,-1 0,1 0,0 1,0 0,0 0,2 1,-6 3,-34 18,-18 13,49-29,-52 31,4 1,2 1,-15 17,131-83,-14 9,203-93,-280 135,19-11,-315 254,289-230,42-36,1 0,10-8,22-16,138-85,-162 102,2 0,-1 0,0 0,-1-1,1 1,-2 0,2-1,-1 1,1 0,-2-1,2 1,-2-1,1 1,-1-1,0 1,0-1,2 1,-2-1,0 0,0 1,-2-1,2 0,-1 1,-1 0,2 0,-2 0,1 0,-1 0,0 1,1-1,-1 0,-1 1,1-1,1 0,-1 1,0 0,1-1,-3 1,3 0,-1-1,0 1,-1 0,1 0,1 0,-3 0,3 0,-1 1,0-1,-1 0,1 1,-1-1,-25 4,0 0,-1 1,3 1,-2 0,-22 8,-3 3,2 1,-19 10,128-49,38-9,-16 5,61-26,-138 48,-23 9,-33 12,-136 62,154-64,2 1,0 1,3 1,-3 4,31-23,2 0,0 0,-1 1,1-1,0 0,0 0,-2 1,2-1,0 0,0 1,-2-1,2 0,0 1,0-1,0 0,0 1,0-1,0 0,-1 1,1-1,0 1,0-1,0 0,0 1,0-1,1 1,-1-1,0 0,0 1,0-1,17 1,28-9,149-42,-161 41</inkml:trace>
  <inkml:trace contextRef="#ctx0" brushRef="#br0" timeOffset="7796.158">840 379,'-20'10,"-2"0,3-1,-5 0,-6 2,-29 12,-135 65,199-91,-2 0,0-1,1 1,-3-1,3 0,-1-3,4-1,13-13,-15 19,-12 14,-6 6,-2 0,-10 9,12-13,-1 0,3 1,-1 0,1 3,11-17,0-1,0 0,0 0,0 0,0 0,0 0,0 0,-2 1,2-1,0 0,0 0,0 0,0 0,0 0,0 1,0-1,0 0,0 0,0 0,0 0,0 1,0-1,0 0,0 0,0 0,0 0,2 0,-2 1,0-1,0 0,0 0,0 0,0 0,0 0,0 1,0-1,1 0,-1 0,0 0,0 0,0 0,0 0,0 0,0 0,2 0,-2 0,0 0,0 0,0 1,16-6,21-11,-34 16,27-14,-13 6,-44 17,4 0,1-1,1 0,-1 1,1 1,1 0,2 0,-12 9,30-19,0 0,0 0,0 0,0 0,1 0,-1 0,0 0,0 0,0 0,0 0,0 0,2 0,-2 0,0 0,0 0,0 0,0 0,0 0,0 0,2 0,-2 0,0 1,0-1,0 0,0 0,0 0,0 0,0 0,0 0,0 0,0 1,1-1,-1 0,0 0,0 0,0 0,0 0,0 1,0-1,0 0,0 0,0 0,0 0,0 0,0 1,0-1,0 0,0 0,-1 0,1 0,0 0,0 1,0-1,0 0,0 0,0 0,0 0,0 0,0 0,0 0,-2 0,2 1,0-1,25-5,122-35,95-36,-99 30,204-68,-296 98,-44 16,-12 6,-19 9,-78 36,-6-3,-76 25,159-66,25-7,0 0,0 0,0 0,0 0,0 0,0 0,0 0,0 0,0 0,0 0,0 0,0 0,0 0,0 0,0 0,0 0,0-1,0 1,0 0,0 0,0 0,0 0,0 0,0 0,0 0,0 0,0 0,0 0,0 0,0 0,0 0,0 0,0 0,0 0,0-1,0 1,0 0,0 0,0 0,0 0,0 0,0 0,0 0,0 0,0 0,-2 0,2 0,0 0,0 0,0 0,0 0,0 0,0 0,0 0,0 0,0 0,0 0,0 0,33-19,42-10,1 2,64-17,-41 13,-54 16,-45 14,1 1,-1 0,0 0,0 0,2 0,-2 0,0 0,2 0,-2 0,0-1,1 1,-1 0,0 0,0 0,2-1,-2 1,0 0,0 0,0-1,2 1,-2 0,0 0,0-1,0 1,0 0,0-1,1 1,-1 0,0-1,0 1,0 0,0 0,0-1,0 1,0-1,-23 4,-66 19,-1 3,4 2,-22 11,-53 16,161-54,-16 5,27-6,3-2,423-75,490-96,-1071 220,-55 24,171-60,-5 2,1 0,-26 14,56-26,2 0,-1 0,1 1,-2-1,2 0,-2 1,1-1,1 1,0-1,-2 1,2-1,-2 1,2-1,-1 1,1-1,0 1,0-1,-2 1,2 0,0-1,0 1,-2 0,2-1,0 1,0-1,0 1,0 0,0-1,0 1,0 0,0-1,0 1,2 0,-2 0,2-1,1 1,-1 0,1 0,-1-1,1 1,-1-1,1 1,0-1,-1 0,1 1,1-1,-3 0,3 0,1 0,39-1,1-1,0 0,0-2,29-6,180-33,-211 35,408-86,-405 84,-42 11,-9 4,-17 8,-286 138,105-53,187-89,19-9,32-14,249-110,-69 28,-162 77,-53 19,0 0,2 0,-2 0,0-1,1 1,-1 0,0 0,0 0,2 0,-2 0,0 0,2 0,-2 0,0 0,1 0,-1 0,0 0,2 0,-2 0,0 0,2 0,-2 0,0 0,1 0,-1 0,0 0,0 0,2 1,-2-1,0 0,2 0,-2 0,0 1,0-1,0 0,1 0,-1 1,0-1,0 0,-3 15,-24 16,27-31,-6 7,-4 1,2 0,1 1,0-1,1 1,1 0,-2 1,7-9,0 0,-2 0,2 0,0-1,0 1,0 0,0 0,0 0,0 0,0 0,0 0,2-1,-2 1,0 0,0 0,2 0,-2-1,0 1,1 0,-1 0,2-1,-2 1,2 0,-2-1,1 1,1 0,1 0,1 0,-1-1,0 1,1-1,-1 1,2-1,-2 0,1 0,-1 0,0 0,1 0,-1-1,2 1,-2 0,0-1,2 0,27-5,-2 0,0 0,-1-2,1 0,13-7,50-20,-3-3,72-26,-158 63,-3 0,2 0,1 0,-3 0,3 0,-1 1,0-1,1 1,-1-1,0 1,2 0,-3 0,-2 0,0 0,2 0,-2 0,1 0,-1 0,0 0,2 0,-2 1,2-1,-2 0,0 0,1 0,-1 1,0-1,2 0,-2 1,0-1,0 0,2 0,-2 1,0-1,0 1,1-1,-1 0,0 1,0-1,0 0,0 1,0-1,2 1,-2 2,0 0,-2 0,2 0,0 1,-1-1,-1 0,2 0,-2 0,-1 0,1 0,1 0,-4 2,-32 31,-1-1,-3 0,-2-2,-16 8,-22 17,63-42,18-16,0 0,0 0,0 0,0 0,-2 0,2 1,0-1,0 0,0 0,0 0,0 0,0 0,0 0,0 0,0 0,0 1,0-1,0 0,0 0,0 0,0 0,0 0,0 0,0 1,0-1,0 0,0 0,0 0,0 0,0 0,0 0,0 0,0 1,0-1,0 0,0 0,0 0,2 0,-2 0,0 0,0 0,0 0,0 0,0 1,0-1,0 0,0 0,2 0,-2 0,0 0,0 0,0 0,0 0,44-12,452-177,-493 187,1 1,-1-1,2 1,-2 0,1 0,1 0,-2 0,0 0,2 0,2 0,-7 1,0 0,2 0,-2 0,0 0,1 0,-1 0,0 1,2-1,-2 0,0 0,2 0,-2 0,0 0,1 1,-1-1,0 0,2 0,-2 0,0 1,0-1,1 0,-1 1,0-1,0 0,0 0,2 1,0 15,-7-1,0 0,-3 0,-1 0,1-1,-4 0,1 0,-1 0,-9 6,-11 14,30-33,2 0,-1 0,1 0,-2 0,2 0,-1 0,1 0,-2 1,2-1,0 0,0 0,0 0,0 1,0 0,0-2,0 1,0-1,0 0,2 0,-2 1,0-1,0 0,0 0,1 0,-1 0,0 1,0-1,2 0,-2 0,0 0,1 0,-1 0,0 0,0 0,2 1,-2-1,0 0,2 0,-2 0,0 0,1 0,-1 0,0-1,0 1,2 0,-2 0,0 0,2 0,-2 0,8-2,0 0,-1 0,1 0,1-1,-3 0,2 0,175-80,-182 82,1 0,0 0,-1 0,3 0,-3 1,1-1,1 0,-1 1,0-1,1 1,-1-1,1 1,0 0,-3 0,0 0,0 0,2 0,-2 0,0 0,0 0,2 1,-2-1,0 0,0 0,0 0,1 0,-1 1,0-1,0 0,0 0,0 1,2-1,-2 0,0 0,0 0,0 1,0-1,0 0,0 0,0 1,0-1,0 0,0 1,0-1,0 0,0 0,0 1,0-1,0 0,0 0,0 1,0-1,-2 4,1 0,-1-1,-1 1,1 0,-1-1,-1 1,1-1,-4 3,-34 28,41-34,0 0,0 1,0-1,-2 0,2 0,0 0,0 0,0 0,0 1,0-1,-1 0,1 0,0 0,0 0,0 1,0-1,0 0,0 0,0 0,0 1,0-1,0 0,0 0,0 0,0 1,0-1,0 0,0 0,0 0,0 1,0-1,0 0,0 0,0 0,0 1,0-1,0 0,1 0,-1 0,0 1,0-1,0 0,0 0,0 0,2 0,16-2,32-12,-47 13,24-5,-27 6,0 0,1 0,-1 0,0 0,0 0,0 0,0 0,0 0,0 0,2 0,-2 0,0 0,0 0,0 0,0 0,0 1,0-1,0 0,2 0,-2 0,0 0,0 0,0 0,0 0,0 1,0-1,0 0,0 0,0 0,0 0,0 0,0 1,0-1,0 0,0 0,0 0,0 0,0 0,0 0,0 1,0-1,0 0,0 0,0 0,0 0,0 0,0 0,0 1,0-1,0 0,-2 0,-1 4,-1 0,1-1,-2 1,0-1,0 1,-1 1,-89 49,84-48,-1 0,0-1,1 0,-3 0,1-1,0 0,-9 2,39-17,18-5,175-54,-208 70,-2 0,2-1,-1 1,1 0,0-1,-2 1,1-1,1 1,-2-1,2 1,-1-1,-1 0,2 1,-2-1,2 0,-2 1,1-1,-1 0,0 0,-18-1,-53 9,66-6,-47 5,1 1,1 2,-49 12,82-14,37-6,58-10,0-2,40-10,74-11,-189 32,50-4,-51 3,0 1,-2 0,1 0,1 0,-2 0,2 0,-1 0,-1 0,2 0,0 1,-2-1,1 0,-1 0,2 0,-1 1,-1-1,2 0,-2 1,2-1,-2 0,1 1,-1-1,2 1,-2-1,2 1,-2-1,1 1,-1-1,0 1,2-1,-2 1,0 0,0-1,2 1,-2-1,0 1,0 0,0-1,0 1,0 0,0-1,0 1,0 0,-2 5,-1-1,-1 1,1-1,0 1,-2-1,0 0,0 1,0-2,-7 5,-61 42,30-31,35-16,28-14,28-12,-12 5,1 1,8-2,-27 15,-31 13,-32 16,23-15,-1-1,-2-1,2 0,-25 6,287-78,-236 62,0 0,2 1,-1-1,-1 1,2-1,-2 1,1 0,1 0,-2 0,2 0,0 0,-5 0,0 0,0 0,1 1,-1-1,0 0,2 0,-2 0,0 0,2 0,-2 0,0 1,0-1,1 0,-1 0,0 1,0-1,0 0,2 0,-2 1,0-1,0 0,0 0,0 1,2-1,-2 0,0 1,0-1,0 0,0 1,0 0,0 0,-2 0,2 0,0-1,0 1,-2 0,2 0,-1 0,1 0,-2 0,2 0,-2 0,2-1,-1 1,-1 0,-11 7,-2 0,0 0,0-1,-1 0,-1 0,-8 1,78-27,-1-3,1-2,-25 10,-22 13,-11 9,-14 9,-68 38,82-48,20-8,22-10,167-66,-203 76,1 0,0 1,1-1,-1 1,-1-1,1 1,0 0,-1-1,1 1,1 0,-1 0,-1 0,1 0,1 0,-1 0,-2 0,0 0,0 0,2 0,-2 1,0-1,0 0,1 0,-1 0,0 1,0-1,0 0,2 0,-2 1,0-1,0 0,0 0,0 1,0-1,0 0,2 1,-2-1,0 0,0 1,0-1,0 0,0 0,0 1,0-1,0 0,0 1,-2-1,2 4,-2 0,-1-1,1 1,1 0,-3-1,1 1,-2 1,-26 21,-6 7,72-46,51-32,-26 13,53-21,-110 51,0 1,1 0,-1 0,0-1,1 2,-1-1,2 0,-2 0,0 1,1-1,1 1,-2-1,2 1,-3 0,-1 0,1 1,-2-1,2 0,-1 1,1-1,0 0,-2 1,1-1,1 1,-2-1,2 1,-1 0,-1-1,2 1,-2 0,2-1,-2 1,1 0,-1-1,2 1,-2 0,0 0,0 0,2-1,-2 1,0 0,0 0,0 0,0 0,0 0,0-1,0 1,0 0,0 1,-2 7,-1 1,-1 0,-1-1,0 0,0 1,-1-1,-1-1,-4 5,4-2,67-40,-1-1,3 3,1 1,19-4,-78 28,-1 1,0 0,1 0,-1 0,2 1,-2-1,1 0,-1 1,2 0,-2-1,1 1,1 0,-4 0,1 1,0-1,-1 0,-1 1,2-1,-1 0,1 1,0-1,-2 1,1 0,1-1,-2 1,2-1,-1 1,-1 0,2 0,-2-1,2 1,-2 0,1 0,-1 0,0 0,2-1,-2 1,0 0,0 0,0 0,0 0,0 0,0 1,2 7,-1 1,-1-1,0 1,-1 0,-3 2,1 12,3-24,0 0,0 1,0-1,0 1,0-1,0 0,0 1,0-1,0 0,0 1,0-1,0 1,0-1,0 0,2 1,-2-1,0 0,0 1,0-1,1 0,-1 0,0 1,0-1,2 0,-2 1,0-1,2 0,-2 0,0 0,1 1,-1-1,0 0,2 0,23-1,28-13,-51 13,52-18,36-18,-37 15,36-11,-57 25,-32 8,2 0,-2 0,0 1,0-1,0 0,0 0,1 0,-1 0,0 0,0 0,0 0,0 0,0 0,0 0,2 0,-2 1,0-1,0 0,0 0,0 0,0 0,0 0,0 0,0 1,0-1,0 0,2 0,-2 0,0 0,0 1,0-1,0 0,0 0,0 0,0 0,0 0,0 1,0-1,0 0,-2 0,2 0,0 0,0 1,0-1,0 0,0 0,0 0,0 0,0 0,0 0,0 1,-3 2,-2 0,1 0,1 0,-2 0,2 0,-2 0,0-1,-4 2,-27 12,0-2,-27 7,-37 14,100-35,0 0,0 0,-2 0,2 0,0 0,0 0,0 0,0 0,0 0,-1 1,1-1,0 0,0 0,0 0,0 0,0 0,-2 0,2 0,0 0,0 0,0 1,0-1,0 0,0 0,0 0,0 0,0 0,-2 1,2-1,0 0,0 0,0 0,0 0,0 1,0-1,0 0,0 0,0 0,0 0,0 0,0 1,0-1,0 0,0 0,2 0,-2 0,0 1,15 0,28-5,-8-4,-2 0,2-1,-4-1,3-1,-3 0,2-3,-29 12,-1 1,0 0,0 0,1 0,-1 0,0 0,1 0,-1 1,0-1,1 1,-1-1,4 1,-7 0,0 0,0 0,1 0,-1 0,0 0,0 1,2-1,-2 0,0 0,0 0,0 0,2 0,-2 0,0 1,0-1,0 0,0 0,1 0,-1 0,0 1,0-1,0 0,0 0,0 0,0 1,0-1,2 0,-2 0,0 1,0-1,0 0,0 0,0 1,0-1,-8 16,-31 20,39-36,2 1,-2-1,0 1,2-1,-2 0,0 1,0-1,1 1,-1-1,0 1,0-1,0 1,0-1,0 1,0-1,0 1,0-1,0 1,0-1,0 1,0-1,0 1,0-1,0 1,0-1,-1 1,-3 4,0 1,-1-1,0 0,-2 0,2 0,-2 0,1-1,-3 1,3-1,-3 0,-4 2,-3 1,-3 0,1 0,0-1,0-1,-7 1,23-5,1-1,1 1,-2-1,0 1,1-1,-1 0,0 1,1-1,1 0,-2 0,0 1,1-1,-1 0,0 0,1 0,-1 0,0-1,1 1,-1 0,0 0,1 0,-1-1,2 1,-3-1,3 0,0 1,0-1,0 0,0 0,0 0,0 0,0 1,0-1,0 0,0 0,0 0,1 0,-1 1,0-1,2 0,-2 0,0 1,2-1,-2 0,1 0,51-39,-24 17,-28 23,0-1,0 1,0 0,0 0,0-1,0 1,2 0,-2 0,0-1,0 1,0 0,0 0,0-1,0 1,0 0,0 0,0-1,-2 1,2 0,0 0,0-1,0 1,0 0,0 0,0-1,0 1,-2 0,2 0,0 0,0-1,0 1,-1 0,-24 0,-40 14,48-11,52-16,-7 2,-1 0,0 0,-1-2,-1 0,-2-1,0-1,-1 0,-2 0,0-1,-2-1,-1 0,14-18,-9 8,-12 16,-1 1,0-1,-3 0,1-1,0 1,1-9,-8 20,0 0,0-1,0 1,0-1,0 1,0-1,0 1,0-1,0 1,0 0,0-1,0 1,0-1,0 1,0-1,0 1,0 0,-2-1,2 1,0-1,0 1,-1 0,1-1,0 1,0 0,-2-1,2 1,0 0,-2-1,2 1,-1 0,1-1,-27 4,-23 16,50-19,-51 26,33-16,0-1,-2 0,-9 3,26-12,0 1,1-1,-1 1,0-1,1 0,-1 0,-1 0,1 0,1 0,-1 0,0 0,1 0,-1-1,-1 1,3-1,-3 1,1-1,1 1,-1-1,1 0,-1 0,0-1,-2 1,0-1,2 1,-2 0,0 0,0 0,0 0,0 0,0 1,0-1,0 1,-2 0,-250 15,-23 1,-584-9,819-8,45 1,0 0,0 1,0-1,0 0,0 0,-1 0,1 0,0 0,0 0,0 0,0 0,0 0,-2 0,2 0,0 0,0 0,0 0,0 0,0 0,-2 0,2 0,0 0,0 0,0 0,0 0,0 0,-1 0,1-1,0 1,0 0,0 0,0 0,0 0,0 0,-2 0,2 0,0-1,0 1,0 0,0 0,0 0,0 0,0 0,0-1,0 1,0 0,0 0,0 0,0 0,0 0,0-1,0 1,0 0,0 0,0 0,0 0,0 0,0-1,0 1,0 0,0 0,20-8,31-4,-11 4,-5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22T07:33:24.69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671 82,'-33'38,"-1"-2,-2-1,-1-1,-35 22,-44 41,106-90,13-14,17-19,73-69,25-29,-98 96,-18 18,-3 9,1 1,-1 0,1 0,-1 0,0 0,1 0,-1 0,1 0,-1 0,0 0,1 0,-1 1,1-1,-1 0,1 0,-1 0,1 1,-1-1,1 0,-1 1,1-1,-1 0,0 1,-21 13,0 0,1 1,1 2,0 0,-78 78,84-82,-84 91,4 4,-50 78,127-160,13-14,4-12,0 0,0 0,0 0,1 0,-1 1,0-1,0 0,0 0,0 0,1 0,-1 0,0 0,0 0,0 0,1 1,-1-1,0 0,0 0,0 0,1 0,-1 0,0 0,0 0,0 0,1 0,-1 0,0 0,0 0,0 0,1-1,-1 1,0 0,0 0,0 0,0 0,1 0,-1 0,0 0,0 0,0-1,0 1,1 0,-1 0,0 0,0 0,0-1,44-25,-2-3,-1-1,0-3,-13 11,26-22,-2-1,-3-3,-1-2,-2-2,-3-2,26-44,-54 71,-14 23,-6 7,-7 10,-71 98,6 3,-28 60,-9 14,104-175,12-18,15-25,50-63,4 4,80-78,-63 72,-3-5,0-8,-83 104,-3 5,-9 10,-17 22,-478 601,485-609,34-40,14-15,74-75,30-30,52-74,-109 112,52-87,-122 175,-15 23,-14 22,-236 345,177-271,-3-5,-40 33,92-106,33-31,1 0,-1-1,0 1,1-1,-1 1,1-1,-1 1,0-1,1 1,-1-1,0 1,1-1,-1 0,0 1,0-1,0 0,1 0,-1 0,0 0,0 0,7-15,20-25,2 1,2 1,15-13,-14 15,177-191,116-89,-298 292,-43 42,-14 14,-48 51,-190 206,17 14,243-292,6-7,0-1,0 1,0 0,0 0,1 0,0 1,0-1,0 0,0 1,0 2,2-7,0 1,0-1,0 0,0 0,0 0,0 0,0 1,0-1,0 0,0 0,0 0,0 0,0 0,0 1,0-1,0 0,0 0,0 0,0 0,0 0,1 1,-1-1,0 0,0 0,0 0,0 0,0 0,0 0,1 0,-1 0,0 1,0-1,0 0,0 0,0 0,1 0,-1 0,0 0,0 0,0 0,0 0,1 0,-1 0,0 0,0 0,0 0,0 0,1 0,-1 0,0 0,0 0,0-1,0 1,0 0,1 0,-1 0,0 0,0 0,0 0,0 0,9-6,0 1,-1-1,1 0,-2-1,1 0,-1 0,0 0,2-4,16-14,134-124,59-58,-161 148,-3-2,27-43,-69 88,-21 27,-445 546,262-333,108-122,350-375,-156 170,-4-6,-5-4,16-31,-102 123,-11 15,0 0,1 0,-1 0,1 0,3-2,-12 20,-54 88,-71 93,84-130,-281 396,311-441,31-42,59-82,45-43,95-94,-130 150,182-207,-237 269,-30 31,0 0,0 0,0 0,0 0,0 0,0 0,0 0,1 0,-1 0,0 0,0 0,0 1,0-1,0 0,0 0,0 0,0 0,0 0,0 0,0 0,0 0,0 0,0 0,0 0,0 0,0 0,0 0,0 0,1 0,-1 0,0 0,0 0,0 0,0 0,0 0,0 0,0 0,0 0,0 0,0 0,0 0,0 0,0 0,0 0,0 0,0 0,0 0,1 0,-1 0,0 0,0 0,0-1,0 1,0 0,0 0,0 0,-4 10,-12 19,-287 422,137-209,139-199,21-31,8-10,14-13,136-140,-63 58,-15 21,143-146,-137 131,39-58,-99 113,-32 45,0 0,-7 13,-2 2,-43 53,-167 217,13 12,206-293,9-13,-1 1,2-1,-1 0,0 1,1 0,0-1,0 1,-1 3,5-7,3-5,45-50,16-24,-12 13,177-217,-171 199,-4-1,25-55,-73 124,-5 11,0 1,-1-1,0 0,0-1,0 1,-1 0,1 0,-1-1,0 1,0-5,-4 6,-4 8,-9 8,1 1,1 0,0 1,1 1,-3 3,-165 189,-249 282,397-453,28-33,5-7,11-16,21-31,344-484,-359 514,-16 20,-3 5,-23 38,22-39,-231 353,217-333,7-12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22T07:33:36.51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763 1,'-272'424,"230"-359,18-27,-24 28,48-65,0-1,0 0,0 0,0 0,0 0,0 0,0 1,0-1,-1 0,1 0,0 0,0 0,0 0,0 0,0 1,0-1,0 0,-1 0,1 0,0 0,0 0,0 0,0 0,0 0,-1 0,1 0,0 0,0 0,0 0,0 0,-1 0,1 0,0 0,0 0,0 0,0 0,-1 0,1 0,0 0,0 0,0 0,0 0,0 0,-1 0,1 0,0 0,0 0,0-1,0 1,0 0,0 0,0 0,-1 0,1 0,-2-13,3-18,8-22,2 0,3 1,2 0,2 2,2 0,2 1,3 1,14-21,-115 168,-4-3,-55 48,24-27,-10 24,103-116,18-25,0 0,0 0,0 1,0-1,0 0,-1 0,1 0,0 0,0 0,0 0,0 0,0 0,0 1,0-1,0 0,-1 0,1 0,0 0,0 0,0 1,0-1,0 0,0 0,0 0,0 0,0 0,0 1,0-1,0 0,0 0,0 0,0 0,0 0,0 1,0-1,0 0,0 0,0 0,1 0,-1 0,0 1,0-1,0 0,0 0,0 0,0 0,0 0,0 0,1 0,-1 1,0-1,0 0,0 0,0 0,0 0,11-5,15-12,35-32,-1-2,-3-3,3-9,-27 25,-1-2,-1 0,-3-3,-1 0,6-17,-28 46,-12 19,-16 24,-11 19,-173 256,196-284,11-20,-1 0,1 0,0 1,0-1,0 0,0 0,0 0,0 0,0 0,0 1,0-1,0 0,0 0,0 0,0 0,0 0,-1 1,1-1,0 0,0 0,1 0,-1 0,0 1,0-1,0 0,0 0,0 0,0 0,0 0,0 1,0-1,0 0,0 0,0 0,0 0,1 0,-1 0,0 1,0-1,0 0,0 0,0 0,0 0,1 0,-1 0,0 0,0 0,0 0,0 0,0 0,1 0,-1 0,0 0,13-3,15-11,-28 14,77-46,56-43,-93 59,-2-2,-1-1,31-37,-158 176,-114 125,301-356,-77 102,-1-1,-2-1,-1-1,0 0,-2-1,-1 0,-1-4,-11 30,0-1,-1 1,1-1,-1 1,1-1,-1 0,0 1,0-1,1 1,-1-1,0 0,-1 1,1-1,0 0,0 1,-1-1,1 1,-1-1,0-1,1 3,-1-1,0 1,1-1,-1 1,0-1,0 1,1 0,-1-1,0 1,0 0,0 0,0 0,0-1,1 1,-1 0,0 0,0 0,0 0,0 0,0 1,0-1,1 0,-1 0,0 0,0 1,-8 2,1 0,0 1,0 0,0 1,0-1,-2 4,-75 57,3 4,3 3,3 4,-11 21,78-87,6-7,0-1,1 1,0-1,-1 1,1 0,0 0,0 0,1 0,-1 0,1 1,-1 0,2-4,0 0,0 1,0-1,0 0,0 0,0 0,0 0,0 0,0 1,0-1,0 0,1 0,-1 0,0 0,0 0,0 0,0 0,0 1,0-1,0 0,0 0,1 0,-1 0,0 0,0 0,0 0,0 0,0 0,0 0,1 0,-1 0,0 0,0 0,0 0,0 0,0 0,1 0,-1 0,0 0,0 0,0 0,0 0,0 0,1 0,-1 0,0 0,0 0,0 0,0 0,0 0,0 0,1 0,-1 0,0-1,0 1,0 0,0 0,0 0,10-5,0-1,0 0,0-1,-1 0,0 0,4-5,8-6,29-23,-3-3,-1-1,-2-2,-2-3,21-33,-54 71,-9 19,-12 24,-28 47,-4-3,-18 20,-27 47,86-134,10-13,15-17,-22 21,11-11,30-30,-3-1,-2-3,20-33,-52 71,-6 7,-12 11,-123 113,-35 47,154-149,18-21,0 0,0 0,0 0,-1 0,1 0,0 0,0 0,0 0,0 0,0 0,0 0,-1 0,1 0,0 0,0 0,0 0,0 0,0 1,0-1,0 0,0 0,0 0,-1 0,1 0,0 0,0 0,0 1,0-1,0 0,0 0,0 0,0 0,0 0,0 0,0 1,0-1,0 0,0 0,0 0,0 0,0 0,0 0,0 1,0-1,0 0,0 0,0 0,1 0,-1 0,0 0,0 0,0 1,0-1,0 0,0 0,0 0,0 0,0 0,1 0,-1 0,0 0,10-4,16-13,36-35,-2-2,-2-2,19-28,-47 48,-1-1,-2-2,-1-1,-2-1,-3-1,9-23,-20 39,-2 0,4-16,-10 25,-2 17,0 0,0 0,0 0,0-1,0 1,0 0,0 0,0 0,0 0,0 0,0 0,0 0,0 0,-1 0,1 0,0 0,0 0,0 0,0 0,0 0,0 0,0 0,0 0,0 0,0 0,0 0,-1 0,1 0,0 0,0 0,0 0,0 0,0 0,0 0,0 0,0 0,0 0,0 0,-1 0,1 0,0 0,0 0,0 0,0 0,0 0,0 0,0 0,0 0,0 0,0 0,0 1,0-1,0 0,0 0,0 0,0 0,0 0,0 0,0 0,-1 0,1 0,0 0,0 1,0-1,0 0,0 0,1 0,-1 0,-15 28,-157 378,165-390,5-12,-1 1,1-1,0 1,1 0,-1 0,1 0,0 0,0 0,0 2,1-6,0-1,0 0,0 0,0 0,0 0,0 1,0-1,1 0,-1 0,0 0,0 0,0 1,0-1,0 0,0 0,0 0,0 0,1 0,-1 0,0 0,0 1,0-1,0 0,0 0,1 0,-1 0,0 0,0 0,0 0,0 0,1 0,-1 0,0 0,0 0,0 0,0 0,1 0,-1 0,0 0,0 0,0 0,0 0,1 0,-1 0,0 0,0 0,0 0,0-1,0 1,1 0,-1 0,0 0,0 0,0 0,0 0,0-1,0 1,0 0,1 0,-1 0,0 0,10-10,1 0,-1 0,-1 0,0-1,0-1,2-5,9-11,41-54,-4-3,-3-2,24-59,-71 131,-9 21,-12 27,-38 76,-4-2,-5-3,-15 14,62-99,11-17,3-4,15-30,28-47,141-272,-175 332,-7 17,-3 4,-17 33,-60 97,-85 107,-114 109,259-326,1-2,0 0,-5 2,41-54,160-209,-54 75,19-43,-89 119,-44 77,-11 13,0 0,0 0,0-1,0 1,0 0,0 0,0 0,0 0,1 0,-1 0,0 0,0 0,0 0,0 0,0 0,0 0,0 0,1 0,-1 0,0 0,0 0,0 0,0 0,0 0,0 0,0 0,0 0,1 0,-1 0,0 0,0 0,0 0,0 0,0 0,0 0,0 0,0 1,0-1,1 0,-1 0,0 0,0 0,0 0,0 0,0 0,0 0,0 0,0 1,0-1,0 0,0 0,0 0,0 0,0 0,0 0,0 0,0 1,-5 28,-15 33,-3-1,-3-1,-9 12,-99 170,132-238,-4 7,-2 3,-1-1,1 1,-3 0,7-10,2-5,5-10,10-18,43-64,31-36,11-18,-50 65,-21 34,12-13,-52 97,-73 127,-6-4,-59 72,140-214,10-14,2-3,21-24,178-215,45-83,-220 286,-12 23,-13 14,0-1,1 1,-1 0,0-1,0 1,0 0,0-1,0 1,0-1,0 1,0 0,0-1,0 1,-1 0,1-1,0 1,0-1,0 1,-1-1,1 1,0 0,-1-1,1 1,-1-1,1 0,0 1,-19 39,-2-1,-19 26,-56 73,36-54,-51 51,241-280,27-23,-122 127,-3-1,-1-2,5-11,-21 26,-25 35,-9 14,-439 559,447-564,7-11,1 0,-1 0,1 0,0 0,1 1,-1 0,1-1,0 1,-1 3,3-8,0 0,0 0,0 0,0 0,0 1,0-1,0 0,0 0,0 0,0 0,0 0,0 0,0 1,0-1,0 0,0 0,0 0,0 0,0 0,1 1,-1-1,0 0,0 0,0 0,0 0,0 0,0 0,0 0,0 1,0-1,1 0,-1 0,0 0,0 0,0 0,0 0,0 0,0 0,1 0,-1 0,0 0,0 0,0 0,0 0,0 0,1 0,-1 0,0 0,0 0,0 0,0 0,0 0,1 0,-1 0,0 0,0 0,0 0,0 0,0-1,0 1,1 0,-1 0,0 0,0 0,0 0,10-6,-1 0,0 0,0-1,0 0,-1 0,0-1,4-6,14-12,69-66,-4-5,-4-3,24-43,-101 129,-6 7,0 1,1 0,0 0,0 0,0 0,7-4,-12 10,-1 1,1-1,0 0,0 0,0 0,0 0,0 0,0 0,0 1,0-1,0 0,0 0,0 0,0 0,0 0,0 1,0-1,0 0,0 0,0 0,0 0,0 0,0 1,0-1,0 0,0 0,1 0,-1 0,0 0,0 0,0 1,0-1,0 0,0 0,0 0,0 0,1 0,-1 0,0 0,0 0,0 0,0 0,0 0,0 0,1 1,-1-1,0 0,0 0,0 0,0 0,0 0,1 0,-1 0,0 0,0-1,0 1,0 0,0 0,1 0,-1 0,0 0,0 0,0 0,-5 15,-2 0,1-1,-2 0,0 0,-1 0,-8 9,-4 8,-47 67,-42 46,282-349,-122 147,-3-1,-3-3,23-43,-271 443,-24 4,205-308,15-20,7-12,2-3,307-415,-294 397,52-79,40-80,-87 147,-19 36,-10 18,-60 121,-68 100,-105 130,451-672,86-127,-397 605,-102 116,151-222,281-372,-15 22,-198 256,-4 5,1 2,0-1,4-2,-7 11,-5 8,-6 16,-18 41,-2-1,-4-1,-9 14,18-36,-161 300,170-314,9-13,16-29,0 0,-1-1,-1-1,17-24,66-84,121-175,-204 286,-14 19,0 0,0 0,0 0,0 0,0 0,0 1,0-1,0 0,0 0,0 0,0 0,0 0,0 0,0 0,1 0,-1 0,0 0,0 0,0 0,0 0,0 0,0 0,0 0,0 0,0 0,0 0,1 0,-1 0,0 0,0 0,0 0,0 0,0 0,0 0,0 0,0 0,0 0,0 0,1 0,-1 0,0 0,0 0,0 0,0 0,0 0,0 0,0 0,0 0,0 0,0-1,0 1,0 0,0 0,0 0,0 0,0 0,0 0,1 0,-1 0,0 0,-15 36,-36 55,-4-1,-3-4,-4-2,-4-3,-10 5,54-62,0-1,-24 19,44-41,1 0,0 0,0 0,-1 0,1 0,-1 0,1 0,0-1,-1 1,0 0,1-1,-1 1,1-1,-1 0,0 1,1-1,-1 0,0 0,0 0,2-1,-1 0,0 1,0-1,1 0,-1 0,0 0,1 0,-1 0,0 1,1-1,0 0,-1 0,1 0,0 0,-1-1,1 1,0 0,0 0,0 0,0 0,0 0,0 0,0 0,0 0,0 0,0 0,1 0,-1-1,3-20,1 0,1 1,1-1,1 1,2-2,47-106,-41 97,28-55,-14 28,11-33,-40 91,-4 5,-8 10,-17 25,-272 367,296-395,18-20,21-20,17-15,-3 4,-1-3,-2-2,37-48,-74 77,-8 16,0 0,0 0,0 0,0-1,0 1,0 0,0 0,0 0,0-1,0 1,0 0,0 0,0 0,0-1,0 1,-1 0,1 0,0 0,0 0,0-1,0 1,0 0,-1 0,1 0,0 0,0 0,0 0,0 0,-1-1,1 1,0 0,0 0,0 0,-1 0,1 0,0 0,0 0,0 0,-1 0,1 0,-3 0,0 1,0-1,0 1,0 0,1 0,-1 0,0 0,0 0,-1 2,-60 35,1 3,-15 15,8-5,19-15,-30 22,-51 25,104-71,28-12,-1 0,1 1,0-1,-1 0,1 0,0 0,0 0,-1 0,1 0,0 0,-1 0,1 0,0 0,0 0,-1 0,1 0,0 0,-1 0,1 0,0-1,0 1,-1 0,1 0,0 0,0 0,-1-1,1 1,0 0,0 0,-1 0,1-1,0 1,0 0,0 0,0-1,0 1,-1 0,1 0,0-1,0 1,0-1,3-15,13-15,-16 31,37-59,3 2,12-11,-41 58,-11 10,0 0,0 0,0 0,0 0,0 0,0 0,0 0,1 0,-1 0,0 1,0-1,0 0,0 0,0 0,0 0,0 0,1 0,-1 0,0 0,0 0,0 0,0 0,0 0,0 1,0-1,0 0,0 0,0 0,0 0,0 0,0 0,1 0,-1 1,0-1,0 0,0 0,0 0,0 0,0 0,0 0,0 1,0-1,0 0,-1 0,1 0,0 0,0 0,0 0,-6 25,-17 30,14-33,0 0,-2 11,10-33,1 0,0 1,0-1,0 0,0 1,-1-1,1 0,0 1,0-1,0 1,0-1,0 0,0 1,0-1,0 0,0 1,0-1,0 1,0-1,0 0,0 1,0-1,0 0,1 1,-1-1,0 0,0 1,0-1,1 0,-1 1,0-1,0 0,1 0,-1 1,0-1,0 0,1 0,-1 1,0-1,1 0,-1 0,0 0,1 0,-1 0,0 1,1-1,-1 0,1 0,-1 0,0 0,1 0,-1 0,0 0,1 0,-1 0,1-1,-1 1,0 0,1 0,-1 0,0 0,1 0,-1-1,0 1,1 0,28-14,-25 11,140-78,-5-6,90-76,-220 157,4-5,0 1,-1-1,0-1,5-7,-13 10,-10 8,-13 10,-25 21,0 2,2 3,-32 33,9-9,-3 3,145-168,-2 20,4 3,55-41,-132 121,1 0,0 1,0 0,0-1,1 1,-1 1,1-1,-4 1,1 1,-1 0,0 0,0 0,0 0,1 0,-1 0,0 0,0 0,0 0,1 0,-1 0,0 0,0 0,1 0,-1 0,0 0,0 0,0 0,1 0,-1 1,0-1,0 0,0 0,0 0,1 0,-1 0,0 0,0 1,0-1,0 0,1 0,-1 0,0 0,0 1,0-1,0 0,0 0,0 1,-2 17,-10 20,-1-1,-2-1,-20 33,-64 100,85-146,-9 14,-1-1,-9 9,69-113,48-64,-14 23,-4-3,8-31,-116 230,-39 57,-59 77,29-61,-14 3,107-138,108-137,23-46,-63 87,5-8,17-36,-56 87,-2-1,-1 0,-1-1,-1-1,-2 0,-1-3,-6 23,-5 16,-7 21,-45 148,-88 248,111-339,62-134,27-48,65-84,81-84,-162 214,-192 240,-8-7,-42 27,348-365,-76 89,-3-4,-3-3,-4-2,13-28,-40 58,-67 121,-4-2,-9 10,11-19,-153 258,179-303,13-20,18-25,159-213,90-81,-250 299,-20 24,-3 7,-9 15,-116 171,-51 50,47-76,121-158,18-24,79-105,71-71,-68 83,-29 32,50-58,-96 121,-15 12,1 0,-1 0,0 1,0-1,0 0,0 1,1-1,-1 0,0 1,0-1,0 0,0 1,0-1,0 0,0 1,0-1,0 0,0 1,0-1,0 0,0 1,0-1,0 0,0 1,-1-1,1 0,0 0,0 1,0-1,-1 1,-16 40,-231 378,211-360,26-39,11-20,0 0,0 0,0 0,0 0,0 0,1-1,-1 1,0 0,0 0,0 0,0 0,0 0,0 0,0 0,0 0,0 0,0 0,0 0,0 0,0 0,0 1,1-1,-1 0,0 0,0 0,0 0,0 0,0 0,0 0,0 0,0 0,0 0,0 0,0 0,0 0,0 0,0 0,0 0,0 0,0 0,0 0,25-27,394-465,-359 415,-46 60,-43 54,-405 527,455-589,0 2,4-1,12-14,126-127,100-108,-235 238,-23 29,-20 24,-283 392,209-282,-121 170,259-354,-23 29,179-181,-88 93,23-37,-128 140,-8 12,-12 25,-45 72,-5-1,-31 36,24-36,57-83,19-25,182-230,30-69,-211 293,-5 6,1 1,1 0,7-7,-8 12,-5 10,-5 16,-18 45,-3-1,-3-1,-12 20,10-24,-12 35,39-93,1-1,0 0,0 1,-1-1,1 1,0-1,0 1,0-1,0 0,0 1,0-1,-1 1,1-1,0 1,0-1,1 1,-1-1,0 1,0-1,0 1,0-1,0 1,0-1,1 0,-1 1,0-1,0 1,11-4,18-19,-25 19,44-37,151-129,-135 110,-3-2,-3-3,-38 43,-35 46,-2 1,3-2,-90 144,-15 6,109-161,10-13,0 0,0-1,0 1,0 0,0 0,0 0,0 0,0 0,0 0,0 0,0 0,0 0,0 0,0 0,0 0,0 0,0 0,0 0,0 0,0-1,0 1,0 0,0 0,0 0,0 0,0 0,0 0,0 0,-1 0,1 0,0 0,0 0,0 0,0 0,0 0,0 0,0 0,0 0,0 0,0 0,0 0,0 0,0 0,0 0,0 0,0 0,0 0,-1 0,1 0,0 0,0 0,0 0,0 0,0 0,0 0,0 0,0 0,11-24,40-53,3 2,4 3,2 2,16-9,-62 67,-14 12,1 0,-1-1,0 1,0 0,0 0,0 0,0 0,0 0,0 0,1 0,-1 0,0 0,0 0,0 0,0 0,0 0,0 0,1 0,-1 0,0 0,0 0,0 0,0 0,0 0,0 0,0 0,1 0,-1 0,0 0,0 0,0 0,0 1,0-1,0 0,0 0,0 0,1 0,-1 0,0 0,0 0,0 0,0 0,0 1,0-1,0 0,0 0,0 0,0 0,0 0,0 0,0 1,0-1,0 0,0 0,-9 30,-48 92,-5-1,-16 14,57-103,14-25,5-7,5-14,24-49,25-43,-26 57,-3-1,-1-1,4-23,-10 9,-16 54,-6 14,-11 22,12-17,-71 107,-183 261,249-366,10-10,0 0,0 0,0 0,0 0,0 0,0 0,0 0,-1 0,1 0,0 0,0 0,0 0,0 0,0 0,0 0,0 0,-1 0,1 0,0 0,0 0,0-1,0 1,0 0,0 0,0 0,0 0,0 0,0 0,0 0,-1 0,1-1,0 1,0 0,0 0,0 0,0 0,0 0,0 0,0 0,0-1,0 1,0 0,0 0,0 0,0 0,0 0,0 0,0 0,0-1,5-23,38-124,-21 79,-3-1,4-34,-24 94,-5 11,-10 17,-95 125,5 6,120-167,0 1,1 1,16-13,-2 1,96-87,-50 48,5-11,-79 77,1-1,-1 1,0 0,0-1,0 1,1-1,-1 1,-1-1,1 1,0-1,0 0,0 1,-1-1,1-2,-1 4,0 0,-1-1,1 1,0-1,0 1,-1 0,1-1,0 1,-1 0,1-1,0 1,-1 0,1 0,0-1,-1 1,1 0,0 0,-1 0,1 0,-1-1,1 1,-1 0,1 0,0 0,-1 0,1 0,-1 0,1 0,-1 0,1 0,0 0,-1 0,1 1,-1-1,1 0,-9 1,1 1,0 1,0-1,0 1,1 0,-2 1,-31 18,1 1,1 2,-23 19,-101 93,86-71,57-54,24-24,25-28,77-84,-53 63,-2-2,21-36,-60 72,-13 17,0 10,-1 0,1 0,-1 0,1 0,-1-1,1 1,-1 0,0 0,1 0,-1 1,1-1,-1 0,1 0,-1 0,1 0,-1 0,1 1,-1-1,1 0,-1 0,1 1,-1-1,1 0,-1 1,-9 5,1 1,-1 0,1 1,0-1,-6 9,-41 50,40-47,-100 135,207-256,-19 21,29-45,-88 104,-10 12,-3 10,0 0,-1 0,1-1,0 1,0 0,0 0,-1 0,1 0,0 0,0-1,0 1,-1 0,1 0,0 0,0 0,-1 0,1 0,0 0,0 0,0 0,-1 0,1 0,0 0,0 0,-1 0,1 0,0 0,0 0,-1 0,1 1,0-1,0 0,0 0,-1 0,1 0,0 0,0 0,0 1,-1-1,-13 8,-1 0,1 2,1 0,0 0,-6 6,-9 8,-220 178,246-201,-18 14,20-15,0-1,0 1,0 0,1 0,-1-1,0 1,0 0,0 0,0-1,0 1,0 0,0-1,0 1,0 0,0 0,0-1,0 1,0 0,0 0,0-1,-1 1,1 0,0 0,0-1,0 1,0 0,0 0,0-1,-1 1,1 0,0 0,0 0,0 0,-1-1,1 1,0 0,0 0,-1 0,1 0,0 0,0 0,-1-1,1 1,0 0,0 0,-1 0,1 0,0 0,0 0,-1 0,1 0,0 0,0 0,-1 0,1 0,0 1,0-1,-1 0,1 0,0 0,0 0,-1 0,1 0,0 1,0-1,0 0,-1 0,1 0,4-11,-1-1,2 1,0 0,0 0,1 0,6-8,47-61,-43 60,121-148,-131 160,-7 11,-13 18,7-11,-133 208,14-20,116-185,11-17,13-21,65-85,36-34,11-14,-112 140,-13 22,-4 9,-7 17,-65 167,82-233,-4 28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22T07:33:41.294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3095 356,'-7'18,"-1"0,-1 0,0-1,-1 0,-1 0,-4 2,-5 11,-9 11,13-19,39-48,16-23,-18 22,1 0,1 1,1 2,17-13,-40 36,0 0,0 0,0 0,-1 1,1-1,0 1,0-1,0 1,0-1,0 1,0-1,0 1,1 0,-1-1,0 1,0 0,0 0,0 0,0 0,0 0,0 0,1 0,-1 1,-1-1,1 1,0-1,-1 1,1 0,-1-1,1 1,-1 0,1-1,-1 1,0 0,1 0,-1 0,0-1,0 1,1 0,-1 0,0 0,0-1,0 1,0 0,0 0,0 7,0-1,-1 1,0-1,-1 1,1-1,-2 1,-7 23,-3 0,0-1,-2 0,-1-1,-1-1,-2-1,-1 0,-7 5,27-32,0 0,0 0,0 0,0 0,0 0,0 0,0 0,0 0,0 0,0 0,0 0,0 0,0 0,0 0,0 0,0 0,0 0,0-1,0 1,0 0,-1 0,1 0,9-15,16-23,17-12,2 0,-16 21,-1-2,-2-1,-1-1,0-4,-24 37,0 0,0 0,0 0,1 0,-1 0,0 0,0 0,0 0,0 0,0 0,0-1,0 1,0 0,1 0,-1 0,0 0,0 0,0 0,0 0,0 0,0-1,0 1,0 0,0 0,0 0,0 0,0 0,0 0,0 0,0-1,0 1,0 0,0 0,0 0,0 0,0 0,0 0,0-1,0 1,0 0,0 0,0 0,0 0,0 0,0 0,0 0,0-1,0 1,-1 0,1 0,0 0,0 0,0 0,0 0,0 0,0 0,0 0,0 0,-1 0,1 0,0 0,0 0,0 0,0 0,-11 5,-15 14,-113 103,58-49,-31 17,106-86,5-6,9-13,16-18,141-170,-165 202,0 1,1-1,-1 0,0 1,1-1,-1 1,1-1,-1 1,1-1,-1 1,1-1,0 1,-1-1,1 1,-1 0,1-1,0 1,-1 0,1-1,0 1,0 0,1 11,-10 24,-11 24,10-33,-6 25,16-45,5-10,8-11,-13 15,41-52,3 3,1 1,3 3,4 0,-51 43,0 1,0-1,1 1,-1-1,0 1,1 0,-1 0,1 0,-1 0,3 0,-4 1,-1 0,0 0,1 0,-1 0,1 0,-1 0,0 0,1 0,-1 0,0 0,1 1,-1-1,0 0,1 0,-1 0,0 1,0-1,1 0,-1 0,0 1,0-1,1 0,-1 0,0 1,0-1,0 0,1 1,-1-1,1 19,-6 9,-2-1,0-1,-2 1,-1-1,-2 1,-21 64,52-119,-9 14,36-48,-13 19,13-25,-96 146,-3-2,-3-2,-40 37,73-90,23-20,0-1,0 0,0 0,0 0,-1 0,1 1,0-1,0 0,0 0,0 0,0 0,0 0,-1 0,1 1,0-1,0 0,0 0,0 0,-1 0,1 0,0 0,0 0,0 0,-1 0,1 0,0 0,0 0,0 0,-1 0,1 0,0 0,0 0,0 0,0 0,-1 0,1 0,0 0,0 0,0-1,0 1,-1 0,1 0,0 0,0 0,0 0,0 0,0-1,-1 1,1 0,0 0,0 0,1-14,10-16,16-25,12-14,24-48,-54 97,-1 0,-1 0,-1-1,0 1,-2-2,-3 21,-1 1,0 0,0 0,0-1,0 1,0 0,0-1,0 1,0 0,0-1,0 1,0 0,0-1,0 1,0 0,0 0,0-1,0 1,0 0,0-1,0 1,0 0,0-1,-1 1,1 0,0 0,0-1,0 1,-1 0,1 0,-8 4,-12 20,17-21,-54 68,-107 125,146-178,18-18,0 0,0 0,0 0,0 1,-1-1,1 0,0 0,0 0,0 0,0 0,0 1,0-1,-1 0,1 0,0 0,0 0,0 0,0 0,-1 0,1 0,0 0,0 0,0 0,0 0,-1 0,1 0,0 0,0 0,0 0,-1 0,1 0,0 0,0 0,0 0,0 0,-1 0,1 0,0 0,0 0,0 0,0-1,0 1,-1 0,1 0,0-10,6-15,-6 25,20-56,9-15,-6 15,5-22,-23 60,0 0,-1-1,-1 1,-1-1,-1 1,0-10,-1 25,0 0,0 0,0 0,-1 1,1-1,-1 0,0 0,0 1,1-1,-2 0,1 1,0-1,-1 1,1-1,-1 1,1 0,-2-2,1 3,0 0,0 0,0 0,0 0,0 0,0 1,0-1,0 1,0-1,0 1,0 0,0-1,0 1,-1 0,1 1,0-1,0 0,0 0,0 1,0 0,0-1,0 1,0 0,0 0,-9 3,1 1,-1 1,1 0,0 0,1 1,-6 5,-53 51,51-46,-37 40,31-32,-1-1,-26 21,50-44,-1-1,1 0,-1 1,1-1,-1 1,1-1,0 0,-1 0,0 1,1-1,-1 0,1 0,-1 1,1-1,-1 0,1 0,-1 0,0 0,1 0,-1 0,1 0,-1 0,0 0,-1-10,8-18,14-31,-6 21,-1-1,-3 0,-1-1,2-20,-11 58,0 0,0 0,0-1,0 1,0 0,0 0,0 0,-1 0,1 0,-1-1,1 3,0-1,0 1,-1 0,1 0,0-1,0 1,0 0,0 0,-1 0,1-1,0 1,0 0,-1 0,1 0,0 0,0 0,-1-1,1 1,0 0,0 0,-1 0,1 0,0 0,-1 0,1 0,0 0,0 0,-1 0,1 0,0 0,-1 0,1 0,0 0,0 0,-1 1,1-1,0 0,0 0,-1 0,-3 4,-1-1,1 1,0 0,0 0,0 0,0 0,1 1,-41 48,9-7,-3-2,-2-2,-43 36,82-76,-1-1,1 0,-1 1,1-1,-1 0,0 0,1 0,-1 0,0-1,0 1,0 0,0-1,0 1,0-1,0 0,0 1,0-1,1-1,0 1,0-1,0 0,0 1,1-1,-1 0,0 0,0 1,0-1,1 0,-1 0,1 0,-1 0,1 0,-1 0,1 0,-1 0,1 0,0 0,-1 0,1 0,0 0,0-1,0 1,0 0,0 0,0 0,0 0,0 0,0-42,4-32,-1 30,-2-33,-2 65,0-1,-1 1,0-1,-1 1,-1 0,0 0,-5-10,8 21,1 1,0 0,-1-1,0 1,1 0,-1 0,0 0,1-1,-1 1,0 0,0 0,0 0,0 0,0 0,0 1,-1-1,1 0,0 0,0 1,0-1,-1 1,1-1,0 1,-1-1,1 1,0 0,-1 0,1 0,-1 0,1 0,0 0,-1 0,1 0,0 0,-1 1,1-1,0 0,-1 1,0 0,-5 3,-1 0,1 1,0 0,1 0,-1 0,-1 4,-6 3,-75 65,27-22,-2-2,-44 25,107-77,0-1,1 1,-1-1,0 1,0-1,0 1,0-1,0 1,0-1,0 0,0 0,0 1,0-1,0 0,0 0,0 0,0 0,0 0,0 0,1-1,0 1,-1 0,1-1,0 1,0 0,-1-1,1 1,0-1,0 1,-1 0,1-1,0 1,0-1,0 1,0 0,0-1,0 1,-1-1,1 1,0-1,0 1,1-1,-1 1,0 0,0-1,0 0,11-37,-10 36,82-199,-80 184,-10 22,-15 26,0 3,6-7,-1-1,-2-1,0 0,-2-2,-10 10,30-33,1 1,0-1,0 1,-1-1,1 0,0 1,-1-1,1 0,0 1,-1-1,1 0,0 0,-1 1,1-1,-1 0,1 0,-1 0,1 1,0-1,-1 0,1 0,-1 0,1 0,-1 0,1 0,-1 0,1 0,-1 0,1 0,0 0,-1 0,1-1,-1 1,1 0,-1 0,1 0,0 0,-1-1,1 1,-1 0,1-1,0 1,-1 0,1-1,0 1,-1 0,1-1,0 1,0 0,0-1,-1 1,1-1,0 1,0-1,0 1,0 0,0-1,-1 1,1-1,0 1,0-1,-1-31,1 32,9-86,-5 55,-1 0,0-16,-3 46,0 0,0 1,0-1,0 1,0-1,0 0,0 1,0-1,0 1,0-1,0 0,0 1,-1-1,1 1,0-1,0 1,-1-1,1 1,0-1,0 1,-1-1,1 1,-1-1,1 1,0-1,-1 1,1-1,-1 1,1 0,-1-1,1 1,-1 0,0 0,1-1,-1 1,1 0,-1 0,1 0,-1 0,0 0,1 0,-1 0,1 0,-1 0,0 0,1 0,-1 0,1 0,-1 0,0 1,1-1,-1 0,1 0,-1 1,-4 1,0 1,0-1,0 1,1 0,-4 3,-36 33,-32 34,31-29,-25 18,69-61,0 0,0 0,0 0,0 0,0 0,0 0,0-1,0 1,0 0,0-1,0 1,-1-1,1 1,0-1,-1 0,1 1,0-1,0 0,-1 0,1 0,0 0,-1 0,1 0,0 0,-1-1,1 0,0 0,0-1,0 1,0-1,0 1,0-1,0 1,1-1,-1 1,1-1,-1 0,1 1,0-1,-1 0,1 0,0 1,0-1,0 0,1 0,-2-44,5-22,-1-38,-3 105,0 0,0 0,0 1,0-1,0 0,0 0,0 1,0-1,0 0,0 0,0 1,0-1,-1 0,1 1,0-1,0 0,-1 1,1-1,-1 0,1 1,0-1,-1 1,1-1,-1 1,0-1,1 1,-1-1,0 1,0 0,0 1,1-1,-1 0,0 1,0-1,0 0,1 1,-1-1,0 1,0-1,1 1,-1 0,0-1,1 1,-1 0,1-1,-1 2,-29 43,28-41,-32 57,13-22,-1-1,-2-2,-25 31,49-67,0 0,0 0,0 0,-1 0,1 0,0 0,0 0,0 0,0 0,0 0,0-1,0 1,0 0,0 0,0 0,0 0,0 0,0 0,0 0,0 0,0 0,0 0,0 0,0 0,0 0,0 0,0 0,0 0,0 0,-1 0,1 0,0 0,0 0,0 0,0 0,0 0,0 0,0 0,0 0,0 0,0 0,0 0,0 0,0 0,0 0,0 0,0 1,0-1,0 0,0 0,0 0,0 0,2-9,6-12,36-71,-24 52,-1-1,11-40,-29 81,-1-1,1 0,-1 0,0 1,0-1,1 0,-1 0,0 0,0 0,0 0,0 1,0-1,0 0,0 0,0 0,0 0,-1 1,1-1,0-1,-1 2,1 0,-1 0,1 0,-1 0,1 0,-1 0,1 0,-1 0,1 0,-1 0,1 1,-1-1,1 0,-1 0,1 0,0 1,-1-1,1 0,-1 1,1-1,0 0,-1 1,1-1,0 0,-32 32,27-26,-26 28,-1-2,-1-2,-2 0,-3-1,36-28,1 0,-1 0,1 0,-1 0,1 0,-1-1,0 1,1 0,-1-1,0 1,0-1,1 0,-1 1,0-1,0 0,1-1,1 1,-1 0,0-1,0 1,1-1,-1 1,0-1,1 1,-1-1,1 0,-1 1,1-1,-1 0,1 1,-1-1,1 0,0 0,-1 1,1-1,0 0,0 0,0 0,-1 1,1-1,0 0,0 0,0 0,0 0,0 1,1-1,-1 0,0 0,0 0,1-9,1-1,-1 1,2-1,-1 1,2 0,-1 0,4-5,36-69,-28 57,-61 115,16-44,-1 0,-11 8,23-36,11-16,5-11,4 4</inkml:trace>
  <inkml:trace contextRef="#ctx0" brushRef="#br0" timeOffset="1199.278">2336 219,'0'5,"0"4,1-12,3-27,7-2,-7 23,-6 22,2-5,4-7,11-13,-14 10,1 0,0 0,0-1,0 1,-1 0,0-1,1 1,-1-1,0 1,0-1,0 0,-1 1,1-1,0-1,-2 4,1 0,-1-1,1 1,-1 0,1-1,-1 1,1 0,-1-1,0 1,1 0,-1 0,1 0,-1 0,0 0,1 0,-1 0,1 0,-1 0,0 0,1 0,-1 0,1 0,-1 0,0 0,1 1,-1-1,1 0,-1 0,1 1,-1-1,1 1,-1-1,-22 12,22-11,-14 8</inkml:trace>
  <inkml:trace contextRef="#ctx0" brushRef="#br0" timeOffset="2062.609">3051 210,'1'0,"2"0,2 0,1 0,2 0,-1 0,0 0,0 0,-1 0,-1 0</inkml:trace>
  <inkml:trace contextRef="#ctx0" brushRef="#br0" timeOffset="3234.951">4 250,'-2'-2,"1"-3,3 0,4-3,3 1,1 1,-1 1,-2 1,-1 3,-2 2</inkml:trace>
  <inkml:trace contextRef="#ctx0" brushRef="#br0" timeOffset="4646.732">550 431,'1'0,"-1"0,0 0,0 0,0 0,0 0,0 0,1 0,-1 0,0 0,0 0,0 0,0 0,0 0,0 0,1 0,-1 0,0 1,0-1,0 0,0 0,0 0,0 0,0 0,0 0,0 0,0 1,1-1,-1 0,0 0,0 0,0 0,0 0,0 1,0-1,0 0,0 0,0 0,0 0,0 0,0 1,0-1,0 0,0 0,0 0,-1 0,1 0,0 1,0-1,0 0,0 0,0 0,0 0,0 0,0 0,0 0,0 1,-1-1,1 0,0 0,0 0,0 0,0 0,0 0,-6 11,-1 1,-1-2,-1 1,1-1,-11 8,-9 10,14-2,13-24,0 0,0 0,0 1,0-1,0 0,-1 0,1 0,-1 0,1 0,-1-1,0 1,0 0,0-1,0 1,-1 0,-2 1,0 1,0 0,1 0,0 0,-1 0,1 1,1 0,-1 0,1 0,0 0,-7 9,7-10</inkml:trace>
  <inkml:trace contextRef="#ctx0" brushRef="#br0" timeOffset="6752.286">1948 629,'-32'54,"22"-39,0 0,1 1,-1 5,8-16</inkml:trace>
  <inkml:trace contextRef="#ctx0" brushRef="#br0" timeOffset="7613.991">2072 655,'0'1,"0"2,-1 2,-1 1,-2 1,0 0,-1 0,-1 1,0-2,1 0,1 0,0 1,-1 0,0 0</inkml:trace>
  <inkml:trace contextRef="#ctx0" brushRef="#br0" timeOffset="8781.763">2557 528,'0'2,"-1"1,1 0,-1-1,0 1,0-1,0 1,0-1,0 1,0-1,-1 0,1 1,-2 0,-25 30,13-16,-24 36,36-49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431" tIns="46215" rIns="92431" bIns="46215" numCol="1" anchor="t" anchorCtr="0" compatLnSpc="1">
            <a:prstTxWarp prst="textNoShape">
              <a:avLst/>
            </a:prstTxWarp>
          </a:bodyPr>
          <a:lstStyle>
            <a:lvl1pPr defTabSz="923663" eaLnBrk="1" hangingPunct="1"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431" tIns="46215" rIns="92431" bIns="46215" numCol="1" anchor="t" anchorCtr="0" compatLnSpc="1">
            <a:prstTxWarp prst="textNoShape">
              <a:avLst/>
            </a:prstTxWarp>
          </a:bodyPr>
          <a:lstStyle>
            <a:lvl1pPr algn="r" defTabSz="923663" eaLnBrk="1" hangingPunct="1"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431" tIns="46215" rIns="92431" bIns="462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431" tIns="46215" rIns="92431" bIns="46215" numCol="1" anchor="b" anchorCtr="0" compatLnSpc="1">
            <a:prstTxWarp prst="textNoShape">
              <a:avLst/>
            </a:prstTxWarp>
          </a:bodyPr>
          <a:lstStyle>
            <a:lvl1pPr defTabSz="923663" eaLnBrk="1" hangingPunct="1"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431" tIns="46215" rIns="92431" bIns="46215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300">
                <a:cs typeface="+mn-cs"/>
              </a:defRPr>
            </a:lvl1pPr>
          </a:lstStyle>
          <a:p>
            <a:pPr>
              <a:defRPr/>
            </a:pPr>
            <a:fld id="{D9024D0B-9F9C-485E-A99E-55740324C0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1300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4948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014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92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/>
          </a:p>
        </p:txBody>
      </p:sp>
      <p:sp>
        <p:nvSpPr>
          <p:cNvPr id="78851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CD6BFAD-0EFC-4982-9055-0EFCF2C7E39C}" type="slidenum">
              <a:rPr lang="de-DE" smtClean="0">
                <a:cs typeface="Arial" charset="0"/>
              </a:rPr>
              <a:pPr/>
              <a:t>12</a:t>
            </a:fld>
            <a:endParaRPr lang="de-DE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69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ln/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83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EC3581E-441F-426A-B1A6-F7E81DD6C34A}" type="datetime1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44C6CEB5-B9C2-42FE-AF21-B7D77778F0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8CE1D3B-4AD2-4E21-B570-DD46E0676209}" type="datetime1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517FA202-BEC5-48EF-8ADA-306CC81C19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7623C38-11C1-49D5-AF96-45E2CC4095A3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C83E1D8B-4D84-465E-948A-368E0BD2A77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058194B-6ED9-45C8-8FF7-CD6B9C1E2443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EBE6CCFF-5E70-4267-B3DC-E74A37035C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358CE8F-F2A6-4427-ACC5-F6C0749E75F1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A9A0BAB0-6BF6-448C-B47D-FEDC688E0F8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BC1C5C8B-02C4-4118-B172-FF015D786327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408CB892-5467-4556-B2CF-17C2A79956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2E3B8A6-4380-4FB2-94AE-4053EF1BF39B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4B34BCF8-A022-424A-9E1B-7CC6B9425F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816835-0393-4D8C-980E-A7D3D8C073A0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FB14994B-AC09-4D4E-8D99-7317B3F622F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C203488-76BC-4EE4-AED6-E24852A518DD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BA7A6192-532C-4387-8EC5-3DEF97DB10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85B741D-B666-4A4E-868B-57018BB6299E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23D52A89-8EE3-434F-9E42-01DECEB679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AB939A7-FCDE-4819-B983-C5C337FB385B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1D2E8A59-46E1-49D5-9B79-EC92BFF73A6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840D1E1-E95B-4E8E-A25C-0661A66E31C8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3A7B650B-E452-4CF3-A84A-C7D0CC276C5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B7B8AC0-0812-4D74-892F-2E4F22B3FBC2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C4F1AD0E-A9C8-4638-9A7C-82E1BB9C15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3135E73-2294-45C2-95B1-2CB20A29B5D2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177FA236-6FEF-4BD2-AAF5-0389454FB1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28651" y="1825626"/>
            <a:ext cx="3873011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28651" y="4076701"/>
            <a:ext cx="3873011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4642339" y="1825625"/>
            <a:ext cx="387301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48956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03848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BCC5A2FA-1890-4EB8-8A23-9E7291406860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D59B0957-0DA7-41BB-A0F7-D003F7ABC5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78C0153-B05E-4A79-ADEB-A7D2AF546DEF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367E31BD-353F-4080-A5DA-D36BFD3CE9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1C10AF0-8E5B-4BE7-AFE3-13F712C021CB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E25C3C5E-5E45-4C46-BAE5-29D2D3263E6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9A833C5-E3C8-4709-81C8-723E0D9F7D29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AFD7266C-F6FA-4084-88B0-DC5E48954C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B20693CE-C852-4FCF-8442-56293B340D23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C0B33C25-8B1E-4C11-8C8C-557302D3FA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9267570-DF10-4A7B-B41C-B902F0813D32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BFDAC36A-F012-46F9-9B58-1221EA4CF44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D10730A-8C3A-4092-A88F-DE57B2B7EE42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6F1C8528-77AB-4F35-B02A-4C5CE8FACB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F1D3280-89CC-47B9-965F-768EC3D661F9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A4E1F868-655F-4637-865F-FC4719D7BB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302FD14-4844-4641-8827-81041C25637B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321ACC12-7290-42B9-A0A4-5CA0E9074E5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BDF5902-094B-4F75-8CD4-911BE5862D6F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1E3CD324-C37D-4680-939A-4EAC70B114C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D406F9E-A915-45EF-BBA5-9FA5D4DFAFE5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5C67D28D-2B3C-4BFB-A5CF-6C3CE2FF568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29AE79B-E983-4522-A51F-587CF6DFA8DC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91F3737E-24A0-497F-A90D-F5137B9BEB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1051370-D9F1-4214-824F-B2ED827D9DC9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540CA3BA-096E-47B8-A098-ECF21902E6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79957EE-034C-45F5-9F44-1CAD39A1A79E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6E6646B0-2BE2-4798-86F7-FD37D419794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FB95DC-4A9D-4C2F-BD0E-53871BB6B5E4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2E3488A4-357E-4280-ACCA-8A080D1DFA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B55C477-4C9D-4A4C-8DE9-7BCB048A7803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08C3BBE0-851C-4565-A633-D00F25D96A1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EC31FF3-B9D9-4111-B66E-00695417F037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E1058335-F2B9-42B5-906E-D9762CAA59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3379EDD-C6F1-4039-84D4-484F62B31313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B940488C-1E51-413C-9999-CC952AD057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6D73CFD-27F1-495B-A1A6-549D8BB6C314}" type="datetimeFigureOut">
              <a:rPr lang="de-DE"/>
              <a:pPr>
                <a:defRPr/>
              </a:pPr>
              <a:t>09.10.2023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856FE21D-7959-46E1-86DA-34C9CD8072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xt-unten_we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409575" y="6469063"/>
            <a:ext cx="72866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Balken_Siegel_A4_Quer_web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8077200" y="0"/>
            <a:ext cx="106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3" r:id="rId2"/>
    <p:sldLayoutId id="2147483812" r:id="rId3"/>
    <p:sldLayoutId id="2147483811" r:id="rId4"/>
    <p:sldLayoutId id="2147483810" r:id="rId5"/>
    <p:sldLayoutId id="2147483809" r:id="rId6"/>
    <p:sldLayoutId id="2147483808" r:id="rId7"/>
    <p:sldLayoutId id="2147483807" r:id="rId8"/>
    <p:sldLayoutId id="2147483806" r:id="rId9"/>
    <p:sldLayoutId id="2147483805" r:id="rId10"/>
    <p:sldLayoutId id="2147483804" r:id="rId11"/>
    <p:sldLayoutId id="2147483803" r:id="rId12"/>
    <p:sldLayoutId id="2147483802" r:id="rId13"/>
    <p:sldLayoutId id="2147483821" r:id="rId14"/>
    <p:sldLayoutId id="2147483823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52657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</a:t>
            </a:r>
          </a:p>
        </p:txBody>
      </p:sp>
      <p:sp>
        <p:nvSpPr>
          <p:cNvPr id="1843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8650" y="1584325"/>
            <a:ext cx="7886700" cy="45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8436" name="Picture 16" descr="Logo EUV Grafik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6248400" y="365125"/>
            <a:ext cx="226695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r Verbinder 8"/>
          <p:cNvCxnSpPr/>
          <p:nvPr userDrawn="1"/>
        </p:nvCxnSpPr>
        <p:spPr>
          <a:xfrm>
            <a:off x="628650" y="1274763"/>
            <a:ext cx="7886700" cy="0"/>
          </a:xfrm>
          <a:prstGeom prst="line">
            <a:avLst/>
          </a:prstGeom>
          <a:ln>
            <a:solidFill>
              <a:srgbClr val="003366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438" name="Picture 2" descr="text-unten_web"/>
          <p:cNvPicPr>
            <a:picLocks noChangeAspect="1" noChangeArrowheads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928688" y="6521450"/>
            <a:ext cx="72866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6" r:id="rId2"/>
    <p:sldLayoutId id="2147483815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55" r:id="rId16"/>
    <p:sldLayoutId id="2147483856" r:id="rId1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kern="1200" cap="small">
          <a:solidFill>
            <a:srgbClr val="0033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 descr="formular_ankreuzen_s_hofschlaeger"/>
          <p:cNvPicPr>
            <a:picLocks noChangeAspect="1" noChangeArrowheads="1"/>
          </p:cNvPicPr>
          <p:nvPr userDrawn="1"/>
        </p:nvPicPr>
        <p:blipFill>
          <a:blip r:embed="rId13" cstate="print">
            <a:lum bright="70000" contrast="-70000"/>
            <a:extLst/>
          </a:blip>
          <a:stretch>
            <a:fillRect/>
          </a:stretch>
        </p:blipFill>
        <p:spPr>
          <a:xfrm>
            <a:off x="2291987" y="-574096"/>
            <a:ext cx="8036379" cy="5374651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34819" name="Titelplatzhalt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526573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</a:t>
            </a:r>
          </a:p>
        </p:txBody>
      </p:sp>
      <p:sp>
        <p:nvSpPr>
          <p:cNvPr id="3482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8650" y="1584325"/>
            <a:ext cx="7886700" cy="45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cxnSp>
        <p:nvCxnSpPr>
          <p:cNvPr id="13" name="Gerader Verbinder 12"/>
          <p:cNvCxnSpPr/>
          <p:nvPr userDrawn="1"/>
        </p:nvCxnSpPr>
        <p:spPr>
          <a:xfrm>
            <a:off x="628650" y="1274763"/>
            <a:ext cx="7886700" cy="0"/>
          </a:xfrm>
          <a:prstGeom prst="line">
            <a:avLst/>
          </a:prstGeom>
          <a:ln>
            <a:solidFill>
              <a:srgbClr val="003366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822" name="Picture 2" descr="text-unten_web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928688" y="6521450"/>
            <a:ext cx="72866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6" descr="Logo EUV Grafik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6248400" y="365125"/>
            <a:ext cx="226695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18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8650" y="1584325"/>
            <a:ext cx="7886700" cy="45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47107" name="Picture 16" descr="Logo EUV Grafik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248400" y="365125"/>
            <a:ext cx="226695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2" descr="text-unten_web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928688" y="6521450"/>
            <a:ext cx="72866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20" r:id="rId2"/>
    <p:sldLayoutId id="2147483819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study.europa-uni.de/de/wiwi/index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y.europa-uni.de/de/kuwi/index.html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z.europa-uni.de/de/index.html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5" Type="http://schemas.openxmlformats.org/officeDocument/2006/relationships/hyperlink" Target="https://www.sz.europa-uni.de/de/selbstlernen/tutor-prog/index.html" TargetMode="External"/><Relationship Id="rId4" Type="http://schemas.openxmlformats.org/officeDocument/2006/relationships/hyperlink" Target="https://www.sz.europa-uni.de/de/selbstlernen/index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a-uni.de/de/internationales/Students/Outgoings/Exchange-studies/Partneruniversitaeten/index.html" TargetMode="External"/><Relationship Id="rId2" Type="http://schemas.openxmlformats.org/officeDocument/2006/relationships/hyperlink" Target="https://www.europa-uni.de/de/internationales/index.html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hyperlink" Target="https://www.europa-uni.de/de/internationales/Students/Outgoings/mehrfach/index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hyperlink" Target="https://www.europa-uni.de/de/internationales/Viadrina-College/index.html" TargetMode="External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hyperlink" Target="https://www.europa-uni.de/de/struktur/zse/career-center/index.html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europa-uni.de/de/campus/hilfen/paten/index.html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europa-uni.de/de/studium/finanzierung/stipendien/index.html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hyperlink" Target="https://www.europa-uni.de/de/studium/informationen/semesterbeitrag.html" TargetMode="External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hyperlink" Target="https://www.europa-uni.de/de/campus/wohnen/index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7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customXml" Target="../ink/ink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.xml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customXml" Target="../ink/ink6.xml"/><Relationship Id="rId19" Type="http://schemas.openxmlformats.org/officeDocument/2006/relationships/image" Target="../media/image17.png"/><Relationship Id="rId4" Type="http://schemas.openxmlformats.org/officeDocument/2006/relationships/customXml" Target="../ink/ink3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-tu.de/studium/informationen-beratung/probestudium" TargetMode="External"/><Relationship Id="rId2" Type="http://schemas.openxmlformats.org/officeDocument/2006/relationships/hyperlink" Target="https://www.europa-uni.de/de/internationales/Projekte/BIDS/index.html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-assist.de/" TargetMode="External"/><Relationship Id="rId2" Type="http://schemas.openxmlformats.org/officeDocument/2006/relationships/hyperlink" Target="https://study.europa-uni.de/de/studieren/bewerben/index.html" TargetMode="Externa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bids@europa-uni.de" TargetMode="External"/><Relationship Id="rId7" Type="http://schemas.openxmlformats.org/officeDocument/2006/relationships/image" Target="../media/image77.png"/><Relationship Id="rId2" Type="http://schemas.openxmlformats.org/officeDocument/2006/relationships/hyperlink" Target="mailto:international@europa-uni.de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png"/><Relationship Id="rId5" Type="http://schemas.openxmlformats.org/officeDocument/2006/relationships/hyperlink" Target="http://www.europa-uni.de/" TargetMode="External"/><Relationship Id="rId4" Type="http://schemas.openxmlformats.org/officeDocument/2006/relationships/hyperlink" Target="mailto:ochniowska@europa-uni.d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study.europa-uni.de/de/studieren/deine-uni/mediathek/testemonial-kuwi/index.html" TargetMode="Externa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study.europa-uni.de/de/studieren/campus-leben/Frankfurt-Slubice/index.html" TargetMode="Externa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study.europa-uni.de/de/studieren/deine-uni/zehngruende/index.html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png"/><Relationship Id="rId4" Type="http://schemas.openxmlformats.org/officeDocument/2006/relationships/hyperlink" Target="https://study.europa-uni.de/de/jura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9"/>
          <p:cNvSpPr txBox="1">
            <a:spLocks noChangeArrowheads="1"/>
          </p:cNvSpPr>
          <p:nvPr/>
        </p:nvSpPr>
        <p:spPr bwMode="auto">
          <a:xfrm>
            <a:off x="0" y="3357563"/>
            <a:ext cx="80899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800" dirty="0">
                <a:solidFill>
                  <a:srgbClr val="003366"/>
                </a:solidFill>
              </a:rPr>
              <a:t>Studieren an der </a:t>
            </a:r>
          </a:p>
          <a:p>
            <a:pPr algn="ctr">
              <a:spcBef>
                <a:spcPct val="50000"/>
              </a:spcBef>
            </a:pPr>
            <a:r>
              <a:rPr lang="de-DE" sz="4800" dirty="0">
                <a:solidFill>
                  <a:srgbClr val="003366"/>
                </a:solidFill>
              </a:rPr>
              <a:t>Europa-Universität Viadrina</a:t>
            </a:r>
          </a:p>
          <a:p>
            <a:pPr algn="ctr">
              <a:spcBef>
                <a:spcPct val="50000"/>
              </a:spcBef>
            </a:pPr>
            <a:endParaRPr lang="de-DE" sz="1200" dirty="0">
              <a:solidFill>
                <a:srgbClr val="003366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003366"/>
                </a:solidFill>
              </a:rPr>
              <a:t>Stand: Oktober 2023</a:t>
            </a:r>
          </a:p>
        </p:txBody>
      </p:sp>
      <p:pic>
        <p:nvPicPr>
          <p:cNvPr id="61443" name="Picture 6"/>
          <p:cNvPicPr>
            <a:picLocks noChangeAspect="1" noChangeArrowheads="1"/>
          </p:cNvPicPr>
          <p:nvPr/>
        </p:nvPicPr>
        <p:blipFill>
          <a:blip r:embed="rId2"/>
          <a:srcRect t="13031" b="49309"/>
          <a:stretch>
            <a:fillRect/>
          </a:stretch>
        </p:blipFill>
        <p:spPr bwMode="auto">
          <a:xfrm>
            <a:off x="0" y="0"/>
            <a:ext cx="80930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6F1F20D7-88BE-425E-89E8-DFF8B7332291}"/>
                  </a:ext>
                </a:extLst>
              </p14:cNvPr>
              <p14:cNvContentPartPr/>
              <p14:nvPr/>
            </p14:nvContentPartPr>
            <p14:xfrm>
              <a:off x="9002102" y="6735555"/>
              <a:ext cx="20160" cy="324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6F1F20D7-88BE-425E-89E8-DFF8B73322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93102" y="6726915"/>
                <a:ext cx="37800" cy="20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9" descr="C:\Users\Inchen\Desktop\Europa-uni.ffo-mensa.jpg"/>
          <p:cNvPicPr>
            <a:picLocks noChangeAspect="1" noChangeArrowheads="1"/>
          </p:cNvPicPr>
          <p:nvPr/>
        </p:nvPicPr>
        <p:blipFill>
          <a:blip r:embed="rId3"/>
          <a:srcRect t="4185" b="9602"/>
          <a:stretch>
            <a:fillRect/>
          </a:stretch>
        </p:blipFill>
        <p:spPr bwMode="auto">
          <a:xfrm>
            <a:off x="628650" y="1489075"/>
            <a:ext cx="7883525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Rectangle 4"/>
          <p:cNvSpPr>
            <a:spLocks noChangeArrowheads="1"/>
          </p:cNvSpPr>
          <p:nvPr/>
        </p:nvSpPr>
        <p:spPr bwMode="auto">
          <a:xfrm>
            <a:off x="457200" y="274638"/>
            <a:ext cx="4406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2700" b="1"/>
          </a:p>
        </p:txBody>
      </p:sp>
      <p:sp>
        <p:nvSpPr>
          <p:cNvPr id="7168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684" name="Rectangle 12"/>
          <p:cNvSpPr>
            <a:spLocks noChangeArrowheads="1"/>
          </p:cNvSpPr>
          <p:nvPr/>
        </p:nvSpPr>
        <p:spPr bwMode="auto">
          <a:xfrm>
            <a:off x="0" y="2263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685" name="Titel 2"/>
          <p:cNvSpPr>
            <a:spLocks noGrp="1"/>
          </p:cNvSpPr>
          <p:nvPr>
            <p:ph type="title"/>
          </p:nvPr>
        </p:nvSpPr>
        <p:spPr bwMode="auto">
          <a:xfrm>
            <a:off x="238015" y="246064"/>
            <a:ext cx="5265738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400" cap="none" dirty="0">
                <a:latin typeface="Arial" charset="0"/>
                <a:cs typeface="Arial" charset="0"/>
                <a:hlinkClick r:id="rId4"/>
              </a:rPr>
              <a:t>WIRTSCHAFTSWISSENSCHAFTEN</a:t>
            </a:r>
            <a:endParaRPr lang="de-DE" sz="2400" cap="none" dirty="0">
              <a:latin typeface="Arial" charset="0"/>
              <a:cs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44763" y="1735138"/>
            <a:ext cx="5684837" cy="26416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252000" tIns="180000" rIns="180000" bIns="180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 typeface="Arial" panose="020B0604020202020204" pitchFamily="34" charset="0"/>
              <a:buNone/>
              <a:defRPr/>
            </a:pPr>
            <a:r>
              <a:rPr lang="pl-PL" sz="2000" b="1" dirty="0" err="1">
                <a:solidFill>
                  <a:srgbClr val="003399"/>
                </a:solidFill>
                <a:cs typeface="Arial" panose="020B0604020202020204" pitchFamily="34" charset="0"/>
              </a:rPr>
              <a:t>Bachelor</a:t>
            </a:r>
            <a:endParaRPr lang="de-DE" sz="2000" b="1" dirty="0">
              <a:solidFill>
                <a:srgbClr val="003399"/>
              </a:solidFill>
              <a:cs typeface="Arial" panose="020B0604020202020204" pitchFamily="34" charset="0"/>
            </a:endParaRPr>
          </a:p>
          <a:p>
            <a:pPr marL="342900" indent="-342900" eaLnBrk="0" hangingPunct="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2000" b="1" dirty="0">
                <a:solidFill>
                  <a:srgbClr val="003399"/>
                </a:solidFill>
                <a:cs typeface="Arial" panose="020B0604020202020204" pitchFamily="34" charset="0"/>
              </a:rPr>
              <a:t>Internationale Betriebswirtschaftslehre</a:t>
            </a:r>
          </a:p>
          <a:p>
            <a:pPr marL="342900" indent="-342900" eaLnBrk="0" hangingPunct="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2000" b="1" dirty="0">
                <a:solidFill>
                  <a:srgbClr val="003399"/>
                </a:solidFill>
                <a:cs typeface="Arial" panose="020B0604020202020204" pitchFamily="34" charset="0"/>
              </a:rPr>
              <a:t>International Business Administration </a:t>
            </a:r>
          </a:p>
          <a:p>
            <a:pPr eaLnBrk="0" hangingPunct="0">
              <a:spcAft>
                <a:spcPts val="600"/>
              </a:spcAft>
              <a:defRPr/>
            </a:pPr>
            <a:r>
              <a:rPr lang="de-DE" sz="2000" dirty="0">
                <a:solidFill>
                  <a:srgbClr val="003399"/>
                </a:solidFill>
                <a:cs typeface="Arial" panose="020B0604020202020204" pitchFamily="34" charset="0"/>
              </a:rPr>
              <a:t>(in Englischer Sprache)</a:t>
            </a:r>
          </a:p>
          <a:p>
            <a:pPr marL="285750" indent="-285750" eaLnBrk="0" hangingPunct="0"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de-DE" sz="1600" dirty="0">
                <a:solidFill>
                  <a:srgbClr val="003366"/>
                </a:solidFill>
                <a:cs typeface="Arial" panose="020B0604020202020204" pitchFamily="34" charset="0"/>
              </a:rPr>
              <a:t>Kleine Seminargruppen </a:t>
            </a:r>
          </a:p>
          <a:p>
            <a:pPr marL="285750" indent="-285750" eaLnBrk="0" hangingPunct="0"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de-DE" sz="1600" dirty="0">
                <a:solidFill>
                  <a:srgbClr val="003366"/>
                </a:solidFill>
                <a:cs typeface="Arial" panose="020B0604020202020204" pitchFamily="34" charset="0"/>
              </a:rPr>
              <a:t>Auslandsaufenthalte an Partneruniversitäten</a:t>
            </a:r>
          </a:p>
          <a:p>
            <a:pPr marL="285750" indent="-285750" eaLnBrk="0" hangingPunct="0"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de-DE" sz="1600" dirty="0">
                <a:solidFill>
                  <a:srgbClr val="003366"/>
                </a:solidFill>
                <a:cs typeface="Arial" panose="020B0604020202020204" pitchFamily="34" charset="0"/>
              </a:rPr>
              <a:t>Praktika in bekannten Firmen</a:t>
            </a:r>
            <a:endParaRPr lang="pl-PL" sz="1600" dirty="0">
              <a:solidFill>
                <a:srgbClr val="003366"/>
              </a:solidFill>
              <a:cs typeface="Arial" panose="020B0604020202020204" pitchFamily="34" charset="0"/>
            </a:endParaRPr>
          </a:p>
        </p:txBody>
      </p:sp>
      <p:pic>
        <p:nvPicPr>
          <p:cNvPr id="71687" name="Picture 9" descr="C:\Users\Inchen\Desktop\Europa-uni.ffo-mensa.jpg"/>
          <p:cNvPicPr>
            <a:picLocks noChangeAspect="1" noChangeArrowheads="1"/>
          </p:cNvPicPr>
          <p:nvPr/>
        </p:nvPicPr>
        <p:blipFill>
          <a:blip r:embed="rId3"/>
          <a:srcRect t="4185" b="9602"/>
          <a:stretch>
            <a:fillRect/>
          </a:stretch>
        </p:blipFill>
        <p:spPr bwMode="auto">
          <a:xfrm>
            <a:off x="628650" y="1489075"/>
            <a:ext cx="7883525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9"/>
          <p:cNvSpPr txBox="1"/>
          <p:nvPr/>
        </p:nvSpPr>
        <p:spPr>
          <a:xfrm>
            <a:off x="2960347" y="1835946"/>
            <a:ext cx="4853668" cy="319506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252000" tIns="180000" rIns="180000" bIns="180000">
            <a:spAutoFit/>
          </a:bodyPr>
          <a:lstStyle/>
          <a:p>
            <a:pPr eaLnBrk="0" hangingPunct="0">
              <a:buFont typeface="Arial" charset="0"/>
              <a:buNone/>
              <a:defRPr/>
            </a:pPr>
            <a:r>
              <a:rPr lang="pl-PL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Bachelor</a:t>
            </a:r>
            <a:endParaRPr lang="de-DE" sz="1600" b="1" dirty="0">
              <a:solidFill>
                <a:srgbClr val="003366"/>
              </a:solidFill>
              <a:latin typeface="Arial" charset="0"/>
              <a:cs typeface="Arial" charset="0"/>
            </a:endParaRPr>
          </a:p>
          <a:p>
            <a:pPr eaLnBrk="0" hangingPunct="0">
              <a:spcAft>
                <a:spcPts val="600"/>
              </a:spcAft>
              <a:buFont typeface="Arial" charset="0"/>
              <a:buChar char="•"/>
              <a:defRPr/>
            </a:pPr>
            <a:r>
              <a:rPr lang="de-DE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Internationale Betriebswirtschaftslehre</a:t>
            </a:r>
          </a:p>
          <a:p>
            <a:pPr eaLnBrk="0" hangingPunct="0">
              <a:spcAft>
                <a:spcPts val="600"/>
              </a:spcAft>
              <a:buFont typeface="Arial" charset="0"/>
              <a:buChar char="•"/>
              <a:defRPr/>
            </a:pPr>
            <a:r>
              <a:rPr lang="de-DE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International Business Administration </a:t>
            </a:r>
          </a:p>
          <a:p>
            <a:pPr eaLnBrk="0" hangingPunct="0">
              <a:spcAft>
                <a:spcPts val="600"/>
              </a:spcAft>
              <a:defRPr/>
            </a:pPr>
            <a:r>
              <a:rPr lang="de-DE" sz="1600" dirty="0">
                <a:solidFill>
                  <a:srgbClr val="003366"/>
                </a:solidFill>
                <a:latin typeface="Arial" charset="0"/>
                <a:cs typeface="Arial" charset="0"/>
              </a:rPr>
              <a:t>(in Englischer Sprache)</a:t>
            </a:r>
          </a:p>
          <a:p>
            <a:pPr eaLnBrk="0" hangingPunct="0">
              <a:spcAft>
                <a:spcPts val="600"/>
              </a:spcAft>
              <a:buFontTx/>
              <a:buChar char="•"/>
              <a:defRPr/>
            </a:pPr>
            <a:r>
              <a:rPr lang="de-DE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Recht und Wirtschaft I Wirtschaft und Recht </a:t>
            </a:r>
            <a:r>
              <a:rPr lang="de-DE" sz="1600" dirty="0">
                <a:solidFill>
                  <a:srgbClr val="003366"/>
                </a:solidFill>
                <a:latin typeface="Arial" charset="0"/>
                <a:cs typeface="Arial" charset="0"/>
              </a:rPr>
              <a:t>(interdisziplinär)</a:t>
            </a:r>
            <a:endParaRPr lang="de-DE" sz="1600" b="1" dirty="0">
              <a:solidFill>
                <a:srgbClr val="003366"/>
              </a:solidFill>
              <a:latin typeface="Arial" charset="0"/>
              <a:cs typeface="Arial" charset="0"/>
            </a:endParaRPr>
          </a:p>
          <a:p>
            <a:pPr eaLnBrk="0" hangingPunct="0">
              <a:spcAft>
                <a:spcPts val="600"/>
              </a:spcAft>
              <a:buFontTx/>
              <a:buChar char="•"/>
              <a:defRPr/>
            </a:pPr>
            <a:r>
              <a:rPr lang="de-DE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Wirtschaftsprüfung (Duales Studium)</a:t>
            </a:r>
          </a:p>
          <a:p>
            <a:pPr eaLnBrk="0" hangingPunct="0">
              <a:spcAft>
                <a:spcPts val="300"/>
              </a:spcAft>
              <a:buFont typeface="Wingdings" pitchFamily="2" charset="2"/>
              <a:buChar char="Ø"/>
              <a:defRPr/>
            </a:pPr>
            <a:r>
              <a:rPr lang="de-DE" sz="1400" dirty="0">
                <a:solidFill>
                  <a:srgbClr val="003366"/>
                </a:solidFill>
                <a:latin typeface="Arial" charset="0"/>
                <a:cs typeface="Arial" charset="0"/>
              </a:rPr>
              <a:t>Kleine Seminargruppen </a:t>
            </a:r>
          </a:p>
          <a:p>
            <a:pPr eaLnBrk="0" hangingPunct="0">
              <a:spcAft>
                <a:spcPts val="300"/>
              </a:spcAft>
              <a:buFont typeface="Wingdings" pitchFamily="2" charset="2"/>
              <a:buChar char="Ø"/>
              <a:defRPr/>
            </a:pPr>
            <a:r>
              <a:rPr lang="de-DE" sz="1400" dirty="0">
                <a:solidFill>
                  <a:srgbClr val="003366"/>
                </a:solidFill>
                <a:latin typeface="Arial" charset="0"/>
                <a:cs typeface="Arial" charset="0"/>
              </a:rPr>
              <a:t>Auslandsaufenthalte an Partneruniversitäten</a:t>
            </a:r>
          </a:p>
          <a:p>
            <a:pPr eaLnBrk="0" hangingPunct="0">
              <a:spcAft>
                <a:spcPts val="300"/>
              </a:spcAft>
              <a:buFont typeface="Wingdings" pitchFamily="2" charset="2"/>
              <a:buChar char="Ø"/>
              <a:defRPr/>
            </a:pPr>
            <a:r>
              <a:rPr lang="de-DE" sz="1400" dirty="0">
                <a:solidFill>
                  <a:srgbClr val="003366"/>
                </a:solidFill>
                <a:latin typeface="Arial" charset="0"/>
                <a:cs typeface="Arial" charset="0"/>
              </a:rPr>
              <a:t>Praktika in bekannten Firmen</a:t>
            </a:r>
            <a:endParaRPr lang="pl-PL" sz="1400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Grafik 10" descr="Ein Bild, das Zeichnung, Uhr, Schild enthält.&#10;&#10;Automatisch generierte Beschreibung">
            <a:extLst>
              <a:ext uri="{FF2B5EF4-FFF2-40B4-BE49-F238E27FC236}">
                <a16:creationId xmlns:a16="http://schemas.microsoft.com/office/drawing/2014/main" id="{9317910C-9447-4195-B023-32676ED687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807" y="616071"/>
            <a:ext cx="608685" cy="60868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F89932E-65E3-404C-820D-C85AB7F466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2399"/>
            <a:ext cx="554040" cy="5540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Grafik 3"/>
          <p:cNvPicPr>
            <a:picLocks noChangeAspect="1"/>
          </p:cNvPicPr>
          <p:nvPr/>
        </p:nvPicPr>
        <p:blipFill>
          <a:blip r:embed="rId2"/>
          <a:srcRect t="13553" b="4997"/>
          <a:stretch>
            <a:fillRect/>
          </a:stretch>
        </p:blipFill>
        <p:spPr bwMode="auto">
          <a:xfrm>
            <a:off x="628650" y="1417638"/>
            <a:ext cx="7883525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8" name="Rectangle 4"/>
          <p:cNvSpPr>
            <a:spLocks noChangeArrowheads="1"/>
          </p:cNvSpPr>
          <p:nvPr/>
        </p:nvSpPr>
        <p:spPr bwMode="auto">
          <a:xfrm>
            <a:off x="457200" y="274638"/>
            <a:ext cx="4406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2700" b="1"/>
          </a:p>
        </p:txBody>
      </p:sp>
      <p:sp>
        <p:nvSpPr>
          <p:cNvPr id="75779" name="Rectangle 9"/>
          <p:cNvSpPr>
            <a:spLocks noChangeArrowheads="1"/>
          </p:cNvSpPr>
          <p:nvPr/>
        </p:nvSpPr>
        <p:spPr bwMode="auto">
          <a:xfrm>
            <a:off x="977900" y="2014538"/>
            <a:ext cx="4244975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b="1"/>
          </a:p>
        </p:txBody>
      </p:sp>
      <p:sp>
        <p:nvSpPr>
          <p:cNvPr id="7578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5781" name="Rectangle 12"/>
          <p:cNvSpPr>
            <a:spLocks noChangeArrowheads="1"/>
          </p:cNvSpPr>
          <p:nvPr/>
        </p:nvSpPr>
        <p:spPr bwMode="auto">
          <a:xfrm>
            <a:off x="0" y="2263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5782" name="Titel 1"/>
          <p:cNvSpPr>
            <a:spLocks noGrp="1"/>
          </p:cNvSpPr>
          <p:nvPr>
            <p:ph type="title"/>
          </p:nvPr>
        </p:nvSpPr>
        <p:spPr bwMode="auto">
          <a:xfrm>
            <a:off x="929481" y="171153"/>
            <a:ext cx="5265738" cy="1325563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de-DE" sz="2400" cap="none" dirty="0">
                <a:latin typeface="Arial" charset="0"/>
                <a:cs typeface="Arial" charset="0"/>
                <a:hlinkClick r:id="rId3"/>
              </a:rPr>
              <a:t>KULTURWISSENSCHAFTEN</a:t>
            </a:r>
            <a:endParaRPr lang="de-DE" sz="2000" cap="none" dirty="0">
              <a:latin typeface="Arial" charset="0"/>
              <a:cs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892300" y="3117850"/>
            <a:ext cx="5414963" cy="278606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252000" tIns="180000" rIns="180000" bIns="180000">
            <a:spAutoFit/>
          </a:bodyPr>
          <a:lstStyle/>
          <a:p>
            <a:pPr eaLnBrk="0" fontAlgn="auto" hangingPunct="0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</a:t>
            </a:r>
            <a:r>
              <a:rPr lang="de-DE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Kulturwissenschaft</a:t>
            </a:r>
          </a:p>
          <a:p>
            <a:pPr eaLnBrk="0" fontAlgn="auto" hangingPunct="0"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de-DE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Schwerpunkte: Soziologie I Geschichte I </a:t>
            </a:r>
            <a:r>
              <a:rPr lang="de-DE" sz="20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Sprachwissenschaft I Literaturwissenschaft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de-DE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Verbindung von Geistes- und Sozialwissenschaften 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de-DE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moderne, interdisziplinäre Studiengänge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de-DE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integrierte Fremdsprachenausbildung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de-DE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Auslandsaufenthalte und berufs-bezogene Praktika integriert</a:t>
            </a:r>
            <a:endParaRPr lang="pl-PL" sz="1600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784" name="Grafik 3"/>
          <p:cNvPicPr>
            <a:picLocks noChangeAspect="1"/>
          </p:cNvPicPr>
          <p:nvPr/>
        </p:nvPicPr>
        <p:blipFill>
          <a:blip r:embed="rId2"/>
          <a:srcRect t="13553" b="4997"/>
          <a:stretch>
            <a:fillRect/>
          </a:stretch>
        </p:blipFill>
        <p:spPr bwMode="auto">
          <a:xfrm>
            <a:off x="628650" y="1417638"/>
            <a:ext cx="7883525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0"/>
          <p:cNvSpPr txBox="1"/>
          <p:nvPr/>
        </p:nvSpPr>
        <p:spPr>
          <a:xfrm>
            <a:off x="1684024" y="1946253"/>
            <a:ext cx="5772775" cy="401836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252000" tIns="180000" rIns="180000" bIns="180000"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Bachelor</a:t>
            </a:r>
            <a:r>
              <a:rPr lang="de-DE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 Kulturwissenschaft</a:t>
            </a:r>
          </a:p>
          <a:p>
            <a:pPr eaLnBrk="0" hangingPunct="0">
              <a:spcAft>
                <a:spcPts val="1200"/>
              </a:spcAft>
              <a:buFont typeface="Arial" charset="0"/>
              <a:buNone/>
            </a:pPr>
            <a:r>
              <a:rPr lang="de-DE" sz="1600" dirty="0">
                <a:solidFill>
                  <a:srgbClr val="003366"/>
                </a:solidFill>
                <a:latin typeface="Arial" charset="0"/>
                <a:cs typeface="Arial" charset="0"/>
              </a:rPr>
              <a:t>Schwerpunkte: Kulturgeschichte I Literaturwissenschaften I Sprachwissenschaft I Vergleichende Sozialwissenschaften</a:t>
            </a:r>
          </a:p>
          <a:p>
            <a:pPr marL="285750" indent="-285750" eaLnBrk="0" hangingPunct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Bachelor Cultural and </a:t>
            </a:r>
            <a:r>
              <a:rPr lang="de-DE" sz="1600" b="1" dirty="0" err="1">
                <a:solidFill>
                  <a:srgbClr val="003366"/>
                </a:solidFill>
                <a:latin typeface="Arial" charset="0"/>
                <a:cs typeface="Arial" charset="0"/>
              </a:rPr>
              <a:t>Social</a:t>
            </a:r>
            <a:r>
              <a:rPr lang="de-DE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 Studies </a:t>
            </a:r>
            <a:r>
              <a:rPr lang="de-DE" sz="1600" dirty="0">
                <a:solidFill>
                  <a:srgbClr val="003366"/>
                </a:solidFill>
                <a:latin typeface="Arial" charset="0"/>
                <a:cs typeface="Arial" charset="0"/>
              </a:rPr>
              <a:t>(in Englischer Sprache) </a:t>
            </a:r>
            <a:r>
              <a:rPr lang="de-DE" sz="1200" dirty="0">
                <a:solidFill>
                  <a:srgbClr val="003366"/>
                </a:solidFill>
                <a:latin typeface="Arial" charset="0"/>
                <a:cs typeface="Arial" charset="0"/>
              </a:rPr>
              <a:t>(im </a:t>
            </a:r>
            <a:r>
              <a:rPr lang="de-DE" sz="1200" dirty="0" err="1">
                <a:solidFill>
                  <a:srgbClr val="003366"/>
                </a:solidFill>
                <a:latin typeface="Arial" charset="0"/>
                <a:cs typeface="Arial" charset="0"/>
              </a:rPr>
              <a:t>WiSe</a:t>
            </a:r>
            <a:r>
              <a:rPr lang="de-DE" sz="1200" dirty="0">
                <a:solidFill>
                  <a:srgbClr val="003366"/>
                </a:solidFill>
                <a:latin typeface="Arial" charset="0"/>
                <a:cs typeface="Arial" charset="0"/>
              </a:rPr>
              <a:t> 21/22 gestartet)</a:t>
            </a:r>
          </a:p>
          <a:p>
            <a:pPr lvl="1" eaLnBrk="0" hangingPunct="0">
              <a:spcAft>
                <a:spcPts val="300"/>
              </a:spcAft>
              <a:buFont typeface="Wingdings" pitchFamily="2" charset="2"/>
              <a:buChar char="Ø"/>
            </a:pPr>
            <a:r>
              <a:rPr lang="de-DE" sz="1400" dirty="0">
                <a:solidFill>
                  <a:srgbClr val="003366"/>
                </a:solidFill>
                <a:latin typeface="Arial" charset="0"/>
                <a:cs typeface="Arial" charset="0"/>
              </a:rPr>
              <a:t>Verbindung von Geistes- und Sozialwissenschaften </a:t>
            </a:r>
          </a:p>
          <a:p>
            <a:pPr lvl="1" eaLnBrk="0" hangingPunct="0">
              <a:spcAft>
                <a:spcPts val="300"/>
              </a:spcAft>
              <a:buFont typeface="Wingdings" pitchFamily="2" charset="2"/>
              <a:buChar char="Ø"/>
            </a:pPr>
            <a:r>
              <a:rPr lang="de-DE" sz="1400" dirty="0">
                <a:solidFill>
                  <a:srgbClr val="003366"/>
                </a:solidFill>
                <a:latin typeface="Arial" charset="0"/>
                <a:cs typeface="Arial" charset="0"/>
              </a:rPr>
              <a:t> moderne, interdisziplinäre Studiengänge</a:t>
            </a:r>
          </a:p>
          <a:p>
            <a:pPr lvl="1" eaLnBrk="0" hangingPunct="0">
              <a:spcAft>
                <a:spcPts val="300"/>
              </a:spcAft>
              <a:buFont typeface="Wingdings" pitchFamily="2" charset="2"/>
              <a:buChar char="Ø"/>
            </a:pPr>
            <a:r>
              <a:rPr lang="de-DE" sz="1400" dirty="0">
                <a:solidFill>
                  <a:srgbClr val="003366"/>
                </a:solidFill>
                <a:latin typeface="Arial" charset="0"/>
                <a:cs typeface="Arial" charset="0"/>
              </a:rPr>
              <a:t> integrierte Fremdsprachenausbildung</a:t>
            </a:r>
          </a:p>
          <a:p>
            <a:pPr lvl="1" eaLnBrk="0" hangingPunct="0">
              <a:spcAft>
                <a:spcPts val="300"/>
              </a:spcAft>
              <a:buFont typeface="Wingdings" pitchFamily="2" charset="2"/>
              <a:buChar char="Ø"/>
            </a:pPr>
            <a:r>
              <a:rPr lang="de-DE" sz="1400" dirty="0">
                <a:solidFill>
                  <a:srgbClr val="003366"/>
                </a:solidFill>
                <a:latin typeface="Arial" charset="0"/>
                <a:cs typeface="Arial" charset="0"/>
              </a:rPr>
              <a:t>Auslandsaufenthalte und berufsbezogene Praktika integriert</a:t>
            </a:r>
          </a:p>
          <a:p>
            <a:pPr eaLnBrk="0" hangingPunct="0">
              <a:spcAft>
                <a:spcPts val="300"/>
              </a:spcAft>
              <a:buFont typeface="Wingdings" pitchFamily="2" charset="2"/>
              <a:buNone/>
            </a:pPr>
            <a:endParaRPr lang="de-DE" sz="1600" dirty="0">
              <a:solidFill>
                <a:srgbClr val="003366"/>
              </a:solidFill>
              <a:latin typeface="Arial" charset="0"/>
              <a:cs typeface="Arial" charset="0"/>
            </a:endParaRPr>
          </a:p>
          <a:p>
            <a:pPr marL="285750" indent="-285750" eaLnBrk="0" hangingPunct="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Bachelor Recht und Politik </a:t>
            </a:r>
            <a:r>
              <a:rPr lang="de-DE" sz="1600" b="1" dirty="0">
                <a:solidFill>
                  <a:srgbClr val="003366"/>
                </a:solidFill>
                <a:latin typeface="Arial" charset="0"/>
              </a:rPr>
              <a:t>I Politik und Recht </a:t>
            </a:r>
            <a:r>
              <a:rPr lang="de-DE" sz="1600" dirty="0">
                <a:solidFill>
                  <a:srgbClr val="003366"/>
                </a:solidFill>
                <a:latin typeface="Arial" charset="0"/>
              </a:rPr>
              <a:t>(interdisziplinär)</a:t>
            </a:r>
            <a:endParaRPr lang="de-DE" sz="1600" b="1" dirty="0">
              <a:solidFill>
                <a:srgbClr val="003366"/>
              </a:solidFill>
              <a:latin typeface="Arial" charset="0"/>
              <a:cs typeface="Arial" charset="0"/>
            </a:endParaRPr>
          </a:p>
          <a:p>
            <a:pPr marL="285750" indent="-285750" eaLnBrk="0" hangingPunct="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Bachelor Polenstudien</a:t>
            </a:r>
            <a:endParaRPr lang="pl-PL" sz="1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DB20991-745E-427C-BB72-9536D44F2C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5" y="356457"/>
            <a:ext cx="640440" cy="640440"/>
          </a:xfrm>
          <a:prstGeom prst="rect">
            <a:avLst/>
          </a:prstGeom>
        </p:spPr>
      </p:pic>
      <p:pic>
        <p:nvPicPr>
          <p:cNvPr id="13" name="Grafik 1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FDB23BA-C84A-444C-9DF1-1BBED13993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573" y="274638"/>
            <a:ext cx="414034" cy="4140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7826" name="Rectangle 12"/>
          <p:cNvSpPr>
            <a:spLocks noChangeArrowheads="1"/>
          </p:cNvSpPr>
          <p:nvPr/>
        </p:nvSpPr>
        <p:spPr bwMode="auto">
          <a:xfrm>
            <a:off x="0" y="2263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7827" name="Rectangle 7"/>
          <p:cNvSpPr>
            <a:spLocks noChangeArrowheads="1"/>
          </p:cNvSpPr>
          <p:nvPr/>
        </p:nvSpPr>
        <p:spPr bwMode="auto">
          <a:xfrm>
            <a:off x="3727450" y="2032000"/>
            <a:ext cx="5270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endParaRPr lang="pl-PL"/>
          </a:p>
          <a:p>
            <a:pPr marL="342900" indent="-342900" eaLnBrk="0" hangingPunct="0">
              <a:spcBef>
                <a:spcPct val="20000"/>
              </a:spcBef>
              <a:buFontTx/>
              <a:buChar char="-"/>
            </a:pPr>
            <a:endParaRPr lang="pl-PL" sz="1500" b="1"/>
          </a:p>
        </p:txBody>
      </p:sp>
      <p:sp>
        <p:nvSpPr>
          <p:cNvPr id="77828" name="Titel 1"/>
          <p:cNvSpPr>
            <a:spLocks noGrp="1"/>
          </p:cNvSpPr>
          <p:nvPr>
            <p:ph type="title"/>
          </p:nvPr>
        </p:nvSpPr>
        <p:spPr bwMode="auto">
          <a:xfrm>
            <a:off x="674688" y="143668"/>
            <a:ext cx="5265738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400" cap="none" dirty="0">
                <a:latin typeface="Arial" charset="0"/>
                <a:cs typeface="Arial" charset="0"/>
                <a:hlinkClick r:id="rId3"/>
              </a:rPr>
              <a:t>SPRACHENZENTRUM</a:t>
            </a:r>
            <a:endParaRPr lang="de-DE" sz="2400" cap="none" dirty="0">
              <a:latin typeface="Arial" charset="0"/>
              <a:cs typeface="Arial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4688" y="1481225"/>
            <a:ext cx="4887912" cy="3392481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Fremdsprachen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breites Sprachangebot als integrativer Teil der Ausbildung (Kursangebote in 8 Sprachen)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Muttersprachler als Dozierender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gute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Infrastruktu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im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Selbstlernzentrum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viele internationale Studierende zum Sprachaustausch („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Sprachtandem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“)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Regelmäßige Events und Kursfahrten (auch ins Ausland)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43105" y="5369249"/>
            <a:ext cx="7745412" cy="99312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80000" tIns="180000" rIns="180000" bIns="72000">
            <a:spAutoFit/>
          </a:bodyPr>
          <a:lstStyle/>
          <a:p>
            <a:pPr>
              <a:defRPr/>
            </a:pPr>
            <a:r>
              <a:rPr lang="de-DE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Fremdsprachen</a:t>
            </a:r>
          </a:p>
          <a:p>
            <a:pPr>
              <a:defRPr/>
            </a:pPr>
            <a:r>
              <a:rPr lang="de-DE" sz="1600" dirty="0">
                <a:solidFill>
                  <a:srgbClr val="003366"/>
                </a:solidFill>
                <a:latin typeface="Arial" charset="0"/>
                <a:cs typeface="Arial" charset="0"/>
              </a:rPr>
              <a:t>Englisch I Französisch I Italienisch I Polnisch I Russisch </a:t>
            </a:r>
            <a:r>
              <a:rPr lang="de-DE" sz="1600">
                <a:solidFill>
                  <a:srgbClr val="003366"/>
                </a:solidFill>
                <a:latin typeface="Arial" charset="0"/>
                <a:cs typeface="Arial" charset="0"/>
              </a:rPr>
              <a:t>I Spanisch I </a:t>
            </a:r>
            <a:r>
              <a:rPr lang="de-DE" sz="1600" dirty="0">
                <a:solidFill>
                  <a:srgbClr val="003366"/>
                </a:solidFill>
                <a:latin typeface="Arial" charset="0"/>
                <a:cs typeface="Arial" charset="0"/>
              </a:rPr>
              <a:t>Ukrainisch I Deutsch als Fremdsprache</a:t>
            </a:r>
            <a:endParaRPr lang="de-DE" sz="1000" dirty="0">
              <a:solidFill>
                <a:srgbClr val="003366"/>
              </a:solidFill>
              <a:latin typeface="Calibri Light" pitchFamily="34" charset="0"/>
              <a:cs typeface="Arial" charset="0"/>
            </a:endParaRPr>
          </a:p>
        </p:txBody>
      </p:sp>
      <p:pic>
        <p:nvPicPr>
          <p:cNvPr id="7783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32642" y="1436950"/>
            <a:ext cx="2555875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!!Morph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18247F47-EF1E-47AF-8D00-6A7300C74F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457" y="211751"/>
            <a:ext cx="916314" cy="91631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82937" y="120508"/>
            <a:ext cx="5265738" cy="1325563"/>
          </a:xfrm>
        </p:spPr>
        <p:txBody>
          <a:bodyPr/>
          <a:lstStyle/>
          <a:p>
            <a:pPr>
              <a:defRPr/>
            </a:pPr>
            <a:r>
              <a:rPr lang="de-DE" sz="2400" cap="all" dirty="0">
                <a:hlinkClick r:id="rId2"/>
              </a:rPr>
              <a:t>Auslandsaufenthalte</a:t>
            </a:r>
            <a:endParaRPr lang="de-DE" cap="all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28649" y="1446071"/>
            <a:ext cx="8515351" cy="459263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Die Welt für sich entdecken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über 280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Partneruniversitäten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weltweit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Ausgezeichnete Vorbereitung und Betreuung des Auslandsaufenthaltes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Integrierter Auslandsaufenthalt (Semester oder Praktikum) bei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KuWi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WiWi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Studiengängen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Internationale </a:t>
            </a:r>
            <a:r>
              <a:rPr lang="de-DE" sz="2000" b="1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Doppelabschluss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-Programme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(Bachelor &amp; Master)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875" name="Grafik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1438"/>
            <a:ext cx="91440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983E344-0F2C-4ABE-8244-D956680DB0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9" y="226608"/>
            <a:ext cx="694325" cy="6943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Результат пошуку зображень за запитом Мазок кисточки">
            <a:extLst>
              <a:ext uri="{FF2B5EF4-FFF2-40B4-BE49-F238E27FC236}">
                <a16:creationId xmlns:a16="http://schemas.microsoft.com/office/drawing/2014/main" id="{BF956E75-EF00-4CEA-9160-79AE1994D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83" y="5959604"/>
            <a:ext cx="1091855" cy="39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Результат пошуку зображень за запитом Мазок кисточки">
            <a:extLst>
              <a:ext uri="{FF2B5EF4-FFF2-40B4-BE49-F238E27FC236}">
                <a16:creationId xmlns:a16="http://schemas.microsoft.com/office/drawing/2014/main" id="{1FBD3E37-66E4-4085-A2B3-63D06F3FC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985" y="1933372"/>
            <a:ext cx="2914298" cy="48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extfeld 11"/>
          <p:cNvSpPr txBox="1">
            <a:spLocks noChangeArrowheads="1"/>
          </p:cNvSpPr>
          <p:nvPr/>
        </p:nvSpPr>
        <p:spPr bwMode="auto">
          <a:xfrm>
            <a:off x="280676" y="2004881"/>
            <a:ext cx="5849815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554"/>
              </a:spcAft>
              <a:buFont typeface="Wingdings" panose="05000000000000000000" pitchFamily="2" charset="2"/>
              <a:buChar char="§"/>
            </a:pPr>
            <a:r>
              <a:rPr lang="de-DE" altLang="de-DE" dirty="0"/>
              <a:t>Studium an der Viadrina </a:t>
            </a:r>
            <a:r>
              <a:rPr lang="de-DE" altLang="de-DE" b="1" dirty="0"/>
              <a:t>direkt nach der Schule für </a:t>
            </a:r>
            <a:r>
              <a:rPr lang="de-DE" altLang="de-DE" dirty="0"/>
              <a:t>Studieninteressierte ohne direkte Hochschulzulassungsberechtigung</a:t>
            </a:r>
          </a:p>
          <a:p>
            <a:pPr>
              <a:spcAft>
                <a:spcPts val="554"/>
              </a:spcAft>
              <a:buFont typeface="Wingdings" panose="05000000000000000000" pitchFamily="2" charset="2"/>
              <a:buChar char="§"/>
            </a:pPr>
            <a:endParaRPr lang="de-DE" altLang="de-DE" dirty="0"/>
          </a:p>
          <a:p>
            <a:pPr>
              <a:spcAft>
                <a:spcPts val="554"/>
              </a:spcAft>
              <a:buFont typeface="Wingdings" panose="05000000000000000000" pitchFamily="2" charset="2"/>
              <a:buChar char="§"/>
            </a:pPr>
            <a:r>
              <a:rPr lang="de-DE" altLang="de-DE" b="1" dirty="0">
                <a:solidFill>
                  <a:schemeClr val="accent1">
                    <a:lumMod val="50000"/>
                  </a:schemeClr>
                </a:solidFill>
              </a:rPr>
              <a:t>Internationale Betriebswirtschaftslehre (IBWL)</a:t>
            </a:r>
          </a:p>
          <a:p>
            <a:pPr>
              <a:spcAft>
                <a:spcPts val="554"/>
              </a:spcAft>
              <a:buFont typeface="Wingdings" panose="05000000000000000000" pitchFamily="2" charset="2"/>
              <a:buChar char="§"/>
            </a:pPr>
            <a:r>
              <a:rPr lang="de-DE" altLang="de-DE" b="1" dirty="0">
                <a:solidFill>
                  <a:schemeClr val="accent1">
                    <a:lumMod val="50000"/>
                  </a:schemeClr>
                </a:solidFill>
              </a:rPr>
              <a:t>Wirtschaft und Recht | Recht und Wirtschaft</a:t>
            </a:r>
          </a:p>
          <a:p>
            <a:pPr>
              <a:spcAft>
                <a:spcPts val="554"/>
              </a:spcAft>
              <a:buFont typeface="Wingdings" panose="05000000000000000000" pitchFamily="2" charset="2"/>
              <a:buChar char="§"/>
            </a:pPr>
            <a:r>
              <a:rPr lang="de-DE" altLang="de-DE" b="1" dirty="0">
                <a:solidFill>
                  <a:schemeClr val="accent1">
                    <a:lumMod val="50000"/>
                  </a:schemeClr>
                </a:solidFill>
              </a:rPr>
              <a:t>Recht und Politik | Politik und Recht</a:t>
            </a:r>
          </a:p>
          <a:p>
            <a:pPr>
              <a:spcAft>
                <a:spcPts val="554"/>
              </a:spcAft>
              <a:buFont typeface="Wingdings" panose="05000000000000000000" pitchFamily="2" charset="2"/>
              <a:buChar char="§"/>
            </a:pPr>
            <a:r>
              <a:rPr lang="de-DE" altLang="de-DE" b="1" dirty="0">
                <a:solidFill>
                  <a:schemeClr val="accent1">
                    <a:lumMod val="50000"/>
                  </a:schemeClr>
                </a:solidFill>
              </a:rPr>
              <a:t>Kulturwissenschaften</a:t>
            </a:r>
          </a:p>
          <a:p>
            <a:pPr>
              <a:spcAft>
                <a:spcPts val="554"/>
              </a:spcAft>
              <a:buFont typeface="Wingdings" panose="05000000000000000000" pitchFamily="2" charset="2"/>
              <a:buChar char="§"/>
            </a:pPr>
            <a:endParaRPr lang="de-DE" altLang="de-DE" dirty="0"/>
          </a:p>
          <a:p>
            <a:pPr>
              <a:spcAft>
                <a:spcPts val="554"/>
              </a:spcAft>
              <a:buFont typeface="Wingdings" panose="05000000000000000000" pitchFamily="2" charset="2"/>
              <a:buChar char="§"/>
            </a:pPr>
            <a:r>
              <a:rPr lang="de-DE" altLang="de-DE" b="1" dirty="0"/>
              <a:t>ohne</a:t>
            </a:r>
            <a:r>
              <a:rPr lang="de-DE" altLang="de-DE" dirty="0"/>
              <a:t> 1-/2-jähriges Studium im Heimatland und/oder Teilnahme am deutschen Studienkolleg</a:t>
            </a:r>
          </a:p>
          <a:p>
            <a:pPr>
              <a:spcAft>
                <a:spcPts val="554"/>
              </a:spcAft>
              <a:buFont typeface="Wingdings" panose="05000000000000000000" pitchFamily="2" charset="2"/>
              <a:buChar char="§"/>
            </a:pPr>
            <a:r>
              <a:rPr lang="de-DE" altLang="de-DE" dirty="0"/>
              <a:t>kostenloses </a:t>
            </a:r>
            <a:r>
              <a:rPr lang="de-DE" altLang="de-DE" dirty="0" err="1"/>
              <a:t>Propädeutikum</a:t>
            </a:r>
            <a:endParaRPr lang="de-DE" altLang="de-DE" dirty="0"/>
          </a:p>
          <a:p>
            <a:pPr>
              <a:spcAft>
                <a:spcPts val="554"/>
              </a:spcAft>
              <a:buFont typeface="Wingdings" panose="05000000000000000000" pitchFamily="2" charset="2"/>
              <a:buChar char="§"/>
            </a:pPr>
            <a:r>
              <a:rPr lang="de-DE" altLang="de-DE" dirty="0"/>
              <a:t>Mögl. Studienstipendium: 3.000 € im ersten Studienjahr</a:t>
            </a:r>
          </a:p>
        </p:txBody>
      </p:sp>
      <p:sp>
        <p:nvSpPr>
          <p:cNvPr id="6147" name="Text Box 5"/>
          <p:cNvSpPr txBox="1">
            <a:spLocks noChangeAspect="1" noChangeArrowheads="1"/>
          </p:cNvSpPr>
          <p:nvPr/>
        </p:nvSpPr>
        <p:spPr bwMode="auto">
          <a:xfrm>
            <a:off x="1395047" y="365125"/>
            <a:ext cx="7297615" cy="86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92"/>
              </a:lnSpc>
            </a:pPr>
            <a:r>
              <a:rPr lang="de-DE" altLang="de-DE" sz="2308" b="1" dirty="0">
                <a:solidFill>
                  <a:srgbClr val="ABA59D"/>
                </a:solidFill>
              </a:rPr>
              <a:t> </a:t>
            </a:r>
          </a:p>
        </p:txBody>
      </p:sp>
      <p:sp>
        <p:nvSpPr>
          <p:cNvPr id="6148" name="Richtungspfeil 7"/>
          <p:cNvSpPr>
            <a:spLocks noChangeArrowheads="1"/>
          </p:cNvSpPr>
          <p:nvPr/>
        </p:nvSpPr>
        <p:spPr bwMode="auto">
          <a:xfrm rot="5400000">
            <a:off x="7222149" y="1108564"/>
            <a:ext cx="531935" cy="2376854"/>
          </a:xfrm>
          <a:prstGeom prst="homePlate">
            <a:avLst>
              <a:gd name="adj" fmla="val 31227"/>
            </a:avLst>
          </a:prstGeom>
          <a:solidFill>
            <a:srgbClr val="FDEE83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077" tIns="43200" rIns="83077" bIns="432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149" name="Textfeld 10"/>
          <p:cNvSpPr txBox="1">
            <a:spLocks noChangeArrowheads="1"/>
          </p:cNvSpPr>
          <p:nvPr/>
        </p:nvSpPr>
        <p:spPr bwMode="auto">
          <a:xfrm>
            <a:off x="6362700" y="2096966"/>
            <a:ext cx="2247900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292" b="1" dirty="0"/>
              <a:t>Abitur im Heimatland</a:t>
            </a:r>
          </a:p>
        </p:txBody>
      </p:sp>
      <p:sp>
        <p:nvSpPr>
          <p:cNvPr id="6150" name="Richtungspfeil 18"/>
          <p:cNvSpPr>
            <a:spLocks noChangeArrowheads="1"/>
          </p:cNvSpPr>
          <p:nvPr/>
        </p:nvSpPr>
        <p:spPr bwMode="auto">
          <a:xfrm rot="5400000">
            <a:off x="7238268" y="1819275"/>
            <a:ext cx="531934" cy="2376854"/>
          </a:xfrm>
          <a:prstGeom prst="homePlate">
            <a:avLst>
              <a:gd name="adj" fmla="val 31227"/>
            </a:avLst>
          </a:prstGeom>
          <a:solidFill>
            <a:srgbClr val="FDEE83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077" tIns="43200" rIns="83077" bIns="432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151" name="Textfeld 19"/>
          <p:cNvSpPr txBox="1">
            <a:spLocks noChangeArrowheads="1"/>
          </p:cNvSpPr>
          <p:nvPr/>
        </p:nvSpPr>
        <p:spPr bwMode="auto">
          <a:xfrm>
            <a:off x="6378820" y="2809143"/>
            <a:ext cx="2247900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292" b="1"/>
              <a:t>Propädeutikum </a:t>
            </a:r>
            <a:r>
              <a:rPr lang="de-DE" altLang="de-DE" sz="1292"/>
              <a:t>(3 Monate)</a:t>
            </a:r>
          </a:p>
        </p:txBody>
      </p:sp>
      <p:sp>
        <p:nvSpPr>
          <p:cNvPr id="6152" name="Richtungspfeil 20"/>
          <p:cNvSpPr>
            <a:spLocks noChangeArrowheads="1"/>
          </p:cNvSpPr>
          <p:nvPr/>
        </p:nvSpPr>
        <p:spPr bwMode="auto">
          <a:xfrm rot="5400000">
            <a:off x="7222149" y="2553433"/>
            <a:ext cx="531935" cy="2376854"/>
          </a:xfrm>
          <a:prstGeom prst="homePlate">
            <a:avLst>
              <a:gd name="adj" fmla="val 31227"/>
            </a:avLst>
          </a:prstGeom>
          <a:solidFill>
            <a:srgbClr val="FDEE83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077" tIns="43200" rIns="83077" bIns="432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153" name="Textfeld 21"/>
          <p:cNvSpPr txBox="1">
            <a:spLocks noChangeArrowheads="1"/>
          </p:cNvSpPr>
          <p:nvPr/>
        </p:nvSpPr>
        <p:spPr bwMode="auto">
          <a:xfrm>
            <a:off x="6362700" y="3541835"/>
            <a:ext cx="2247900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292" b="1" dirty="0"/>
              <a:t>ggf. DSH-Prüfung</a:t>
            </a:r>
          </a:p>
        </p:txBody>
      </p:sp>
      <p:sp>
        <p:nvSpPr>
          <p:cNvPr id="6154" name="Richtungspfeil 22"/>
          <p:cNvSpPr>
            <a:spLocks noChangeArrowheads="1"/>
          </p:cNvSpPr>
          <p:nvPr/>
        </p:nvSpPr>
        <p:spPr bwMode="auto">
          <a:xfrm rot="5400000">
            <a:off x="7222148" y="3286126"/>
            <a:ext cx="531936" cy="2376854"/>
          </a:xfrm>
          <a:prstGeom prst="homePlate">
            <a:avLst>
              <a:gd name="adj" fmla="val 0"/>
            </a:avLst>
          </a:prstGeom>
          <a:solidFill>
            <a:srgbClr val="FDEE83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077" tIns="43200" rIns="83077" bIns="432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155" name="Textfeld 23"/>
          <p:cNvSpPr txBox="1">
            <a:spLocks noChangeArrowheads="1"/>
          </p:cNvSpPr>
          <p:nvPr/>
        </p:nvSpPr>
        <p:spPr bwMode="auto">
          <a:xfrm>
            <a:off x="6362700" y="4275993"/>
            <a:ext cx="2247900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292" b="1" dirty="0"/>
              <a:t>Studium an der Viadrina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050070" y="133899"/>
            <a:ext cx="5265738" cy="1325563"/>
          </a:xfrm>
        </p:spPr>
        <p:txBody>
          <a:bodyPr>
            <a:normAutofit/>
          </a:bodyPr>
          <a:lstStyle/>
          <a:p>
            <a:r>
              <a:rPr lang="de-DE" sz="2400" dirty="0">
                <a:hlinkClick r:id="rId4"/>
              </a:rPr>
              <a:t>VIADRINA COLLEGE</a:t>
            </a:r>
            <a:endParaRPr lang="de-DE" sz="2400" dirty="0"/>
          </a:p>
        </p:txBody>
      </p:sp>
      <p:pic>
        <p:nvPicPr>
          <p:cNvPr id="13" name="Grafik 12" descr="Ein Bild, das Teller enthält.&#10;&#10;Automatisch generierte Beschreibung">
            <a:extLst>
              <a:ext uri="{FF2B5EF4-FFF2-40B4-BE49-F238E27FC236}">
                <a16:creationId xmlns:a16="http://schemas.microsoft.com/office/drawing/2014/main" id="{9BB614F4-F7E4-4021-AB7C-BB0355956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90" y="248163"/>
            <a:ext cx="693861" cy="693861"/>
          </a:xfrm>
          <a:prstGeom prst="rect">
            <a:avLst/>
          </a:prstGeom>
        </p:spPr>
      </p:pic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6941642B-F65D-40F4-BAB3-D2E3F74CEFF1}"/>
              </a:ext>
            </a:extLst>
          </p:cNvPr>
          <p:cNvSpPr/>
          <p:nvPr/>
        </p:nvSpPr>
        <p:spPr>
          <a:xfrm>
            <a:off x="281390" y="3273669"/>
            <a:ext cx="5489540" cy="1480622"/>
          </a:xfrm>
          <a:prstGeom prst="roundRect">
            <a:avLst/>
          </a:prstGeom>
          <a:gradFill flip="none" rotWithShape="1">
            <a:gsLst>
              <a:gs pos="100000">
                <a:schemeClr val="bg1"/>
              </a:gs>
              <a:gs pos="71000">
                <a:srgbClr val="8CC0E6">
                  <a:alpha val="26000"/>
                </a:srgbClr>
              </a:gs>
              <a:gs pos="0">
                <a:srgbClr val="6DAFE0">
                  <a:alpha val="28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9" name="Grafik 18" descr="Ein Bild, das Uhr enthält.&#10;&#10;Automatisch generierte Beschreibung">
            <a:extLst>
              <a:ext uri="{FF2B5EF4-FFF2-40B4-BE49-F238E27FC236}">
                <a16:creationId xmlns:a16="http://schemas.microsoft.com/office/drawing/2014/main" id="{1BD66E42-4F0E-419C-BE45-1C2D3CDBFC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12" y="2800185"/>
            <a:ext cx="473484" cy="473484"/>
          </a:xfrm>
          <a:prstGeom prst="rect">
            <a:avLst/>
          </a:prstGeom>
        </p:spPr>
      </p:pic>
      <p:pic>
        <p:nvPicPr>
          <p:cNvPr id="20" name="Grafik 1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93325C3-8F6F-43A1-A342-6D3A73FA34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99" y="1806819"/>
            <a:ext cx="391260" cy="391260"/>
          </a:xfrm>
          <a:prstGeom prst="rect">
            <a:avLst/>
          </a:prstGeom>
        </p:spPr>
      </p:pic>
      <p:pic>
        <p:nvPicPr>
          <p:cNvPr id="21" name="Grafik 20" descr="Ein Bild, das Zeichnung, Uhr enthält.&#10;&#10;Automatisch generierte Beschreibung">
            <a:extLst>
              <a:ext uri="{FF2B5EF4-FFF2-40B4-BE49-F238E27FC236}">
                <a16:creationId xmlns:a16="http://schemas.microsoft.com/office/drawing/2014/main" id="{D160F655-A2B9-4D26-A36C-2F4672F2AB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99" y="2488867"/>
            <a:ext cx="388083" cy="388083"/>
          </a:xfrm>
          <a:prstGeom prst="rect">
            <a:avLst/>
          </a:prstGeom>
        </p:spPr>
      </p:pic>
      <p:pic>
        <p:nvPicPr>
          <p:cNvPr id="22" name="Grafik 21" descr="Ein Bild, das Schild, Hemd, Uhr enthält.&#10;&#10;Automatisch generierte Beschreibung">
            <a:extLst>
              <a:ext uri="{FF2B5EF4-FFF2-40B4-BE49-F238E27FC236}">
                <a16:creationId xmlns:a16="http://schemas.microsoft.com/office/drawing/2014/main" id="{E819B288-57CE-4F70-8DC6-4034BFCEEB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66" y="3244568"/>
            <a:ext cx="388083" cy="388083"/>
          </a:xfrm>
          <a:prstGeom prst="rect">
            <a:avLst/>
          </a:prstGeom>
        </p:spPr>
      </p:pic>
      <p:pic>
        <p:nvPicPr>
          <p:cNvPr id="23" name="Grafik 22" descr="Ein Bild, das Objekt, Zeichnung, Uhr, Schild enthält.&#10;&#10;Automatisch generierte Beschreibung">
            <a:extLst>
              <a:ext uri="{FF2B5EF4-FFF2-40B4-BE49-F238E27FC236}">
                <a16:creationId xmlns:a16="http://schemas.microsoft.com/office/drawing/2014/main" id="{2B590CA4-9E79-40EA-8E3B-09C3B54A0E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08" y="3932122"/>
            <a:ext cx="404169" cy="40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38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4"/>
          <p:cNvSpPr>
            <a:spLocks noChangeArrowheads="1"/>
          </p:cNvSpPr>
          <p:nvPr/>
        </p:nvSpPr>
        <p:spPr bwMode="auto">
          <a:xfrm>
            <a:off x="457200" y="274638"/>
            <a:ext cx="4406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2700" b="1"/>
          </a:p>
        </p:txBody>
      </p:sp>
      <p:sp>
        <p:nvSpPr>
          <p:cNvPr id="80898" name="Rectangle 8"/>
          <p:cNvSpPr>
            <a:spLocks noChangeArrowheads="1"/>
          </p:cNvSpPr>
          <p:nvPr/>
        </p:nvSpPr>
        <p:spPr bwMode="auto">
          <a:xfrm>
            <a:off x="1356519" y="347662"/>
            <a:ext cx="38989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b="1"/>
          </a:p>
        </p:txBody>
      </p:sp>
      <p:sp>
        <p:nvSpPr>
          <p:cNvPr id="80899" name="Rectangle 9"/>
          <p:cNvSpPr>
            <a:spLocks noChangeArrowheads="1"/>
          </p:cNvSpPr>
          <p:nvPr/>
        </p:nvSpPr>
        <p:spPr bwMode="auto">
          <a:xfrm>
            <a:off x="971550" y="2014538"/>
            <a:ext cx="4244975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b="1"/>
          </a:p>
        </p:txBody>
      </p:sp>
      <p:sp>
        <p:nvSpPr>
          <p:cNvPr id="8090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0901" name="Rectangle 12"/>
          <p:cNvSpPr>
            <a:spLocks noChangeArrowheads="1"/>
          </p:cNvSpPr>
          <p:nvPr/>
        </p:nvSpPr>
        <p:spPr bwMode="auto">
          <a:xfrm>
            <a:off x="0" y="2263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0902" name="Rectangle 7"/>
          <p:cNvSpPr>
            <a:spLocks noChangeArrowheads="1"/>
          </p:cNvSpPr>
          <p:nvPr/>
        </p:nvSpPr>
        <p:spPr bwMode="auto">
          <a:xfrm>
            <a:off x="5522913" y="2147888"/>
            <a:ext cx="5270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endParaRPr lang="pl-PL"/>
          </a:p>
          <a:p>
            <a:pPr marL="342900" indent="-342900" eaLnBrk="0" hangingPunct="0">
              <a:spcBef>
                <a:spcPct val="20000"/>
              </a:spcBef>
              <a:buFontTx/>
              <a:buChar char="-"/>
            </a:pPr>
            <a:endParaRPr lang="pl-PL" sz="1500" b="1"/>
          </a:p>
        </p:txBody>
      </p:sp>
      <p:sp>
        <p:nvSpPr>
          <p:cNvPr id="80903" name="Titel 1"/>
          <p:cNvSpPr>
            <a:spLocks noGrp="1"/>
          </p:cNvSpPr>
          <p:nvPr>
            <p:ph type="title"/>
          </p:nvPr>
        </p:nvSpPr>
        <p:spPr bwMode="auto">
          <a:xfrm>
            <a:off x="1575982" y="125361"/>
            <a:ext cx="5265738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400" cap="none" dirty="0">
                <a:latin typeface="Arial" charset="0"/>
                <a:cs typeface="Arial" charset="0"/>
                <a:hlinkClick r:id="rId2"/>
              </a:rPr>
              <a:t>CAREER CENTER</a:t>
            </a:r>
            <a:endParaRPr lang="de-DE" sz="2400" cap="none" dirty="0">
              <a:latin typeface="Arial" charset="0"/>
              <a:cs typeface="Arial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Qualifikation für das Europa von Morgen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Schulungen, Workshops, Vermittlung von Soft Skills für den Einstieg ins Berufsleben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Unterstützung bei der Karriereplanung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Praktikumsvermittlung in Europa und weltweit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jährliche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Jobmesse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Viadukt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enge Zusammenarbeit mit regionalen und internationalen Firmen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905" name="Picture 12" descr="C:\Users\Inchen\Desktop\projektlogo_career_cen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25" y="2752725"/>
            <a:ext cx="164941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6" name="Picture 14"/>
          <p:cNvPicPr>
            <a:picLocks noChangeAspect="1" noChangeArrowheads="1"/>
          </p:cNvPicPr>
          <p:nvPr/>
        </p:nvPicPr>
        <p:blipFill>
          <a:blip r:embed="rId4"/>
          <a:srcRect t="13287" b="28464"/>
          <a:stretch>
            <a:fillRect/>
          </a:stretch>
        </p:blipFill>
        <p:spPr bwMode="auto">
          <a:xfrm>
            <a:off x="693738" y="4357688"/>
            <a:ext cx="4987925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7" name="Picture 15"/>
          <p:cNvPicPr>
            <a:picLocks noChangeAspect="1" noChangeArrowheads="1"/>
          </p:cNvPicPr>
          <p:nvPr/>
        </p:nvPicPr>
        <p:blipFill>
          <a:blip r:embed="rId5"/>
          <a:srcRect t="407"/>
          <a:stretch>
            <a:fillRect/>
          </a:stretch>
        </p:blipFill>
        <p:spPr bwMode="auto">
          <a:xfrm>
            <a:off x="7192963" y="4357688"/>
            <a:ext cx="1298575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8" name="Picture 16"/>
          <p:cNvPicPr>
            <a:picLocks noChangeAspect="1" noChangeArrowheads="1"/>
          </p:cNvPicPr>
          <p:nvPr/>
        </p:nvPicPr>
        <p:blipFill>
          <a:blip r:embed="rId6"/>
          <a:srcRect b="975"/>
          <a:stretch>
            <a:fillRect/>
          </a:stretch>
        </p:blipFill>
        <p:spPr bwMode="auto">
          <a:xfrm>
            <a:off x="5786438" y="4356100"/>
            <a:ext cx="1306512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 descr="Ein Bild, das Essen, Zeichnung, Teller enthält.&#10;&#10;Automatisch generierte Beschreibung">
            <a:extLst>
              <a:ext uri="{FF2B5EF4-FFF2-40B4-BE49-F238E27FC236}">
                <a16:creationId xmlns:a16="http://schemas.microsoft.com/office/drawing/2014/main" id="{CC878991-51D0-47C0-8C1E-01A0423ABD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7" y="241379"/>
            <a:ext cx="901542" cy="901542"/>
          </a:xfrm>
          <a:prstGeom prst="rect">
            <a:avLst/>
          </a:prstGeom>
        </p:spPr>
      </p:pic>
      <p:pic>
        <p:nvPicPr>
          <p:cNvPr id="15" name="Grafik 14" descr="Ein Bild, das Schild enthält.&#10;&#10;Automatisch generierte Beschreibung">
            <a:extLst>
              <a:ext uri="{FF2B5EF4-FFF2-40B4-BE49-F238E27FC236}">
                <a16:creationId xmlns:a16="http://schemas.microsoft.com/office/drawing/2014/main" id="{8F0B4D54-E5B1-4964-9731-72EEC27174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28" y="331387"/>
            <a:ext cx="326333" cy="32633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/>
          <p:cNvSpPr>
            <a:spLocks noChangeArrowheads="1"/>
          </p:cNvSpPr>
          <p:nvPr/>
        </p:nvSpPr>
        <p:spPr bwMode="auto">
          <a:xfrm>
            <a:off x="457200" y="274638"/>
            <a:ext cx="4406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2700" b="1"/>
          </a:p>
        </p:txBody>
      </p:sp>
      <p:sp>
        <p:nvSpPr>
          <p:cNvPr id="81922" name="Rectangle 8"/>
          <p:cNvSpPr>
            <a:spLocks noChangeArrowheads="1"/>
          </p:cNvSpPr>
          <p:nvPr/>
        </p:nvSpPr>
        <p:spPr bwMode="auto">
          <a:xfrm>
            <a:off x="250825" y="692150"/>
            <a:ext cx="38989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b="1"/>
          </a:p>
        </p:txBody>
      </p:sp>
      <p:sp>
        <p:nvSpPr>
          <p:cNvPr id="81923" name="Rectangle 9"/>
          <p:cNvSpPr>
            <a:spLocks noChangeArrowheads="1"/>
          </p:cNvSpPr>
          <p:nvPr/>
        </p:nvSpPr>
        <p:spPr bwMode="auto">
          <a:xfrm>
            <a:off x="971550" y="2014538"/>
            <a:ext cx="4244975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b="1"/>
          </a:p>
        </p:txBody>
      </p:sp>
      <p:sp>
        <p:nvSpPr>
          <p:cNvPr id="8192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25" name="Rectangle 12"/>
          <p:cNvSpPr>
            <a:spLocks noChangeArrowheads="1"/>
          </p:cNvSpPr>
          <p:nvPr/>
        </p:nvSpPr>
        <p:spPr bwMode="auto">
          <a:xfrm>
            <a:off x="0" y="2263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26" name="Rectangle 14"/>
          <p:cNvSpPr>
            <a:spLocks noChangeArrowheads="1"/>
          </p:cNvSpPr>
          <p:nvPr/>
        </p:nvSpPr>
        <p:spPr bwMode="auto">
          <a:xfrm>
            <a:off x="3683000" y="1752600"/>
            <a:ext cx="5181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sz="1500" b="1"/>
          </a:p>
          <a:p>
            <a:endParaRPr lang="de-DE" sz="1500" b="1"/>
          </a:p>
          <a:p>
            <a:endParaRPr lang="pl-PL" sz="1500" b="1"/>
          </a:p>
        </p:txBody>
      </p:sp>
      <p:sp>
        <p:nvSpPr>
          <p:cNvPr id="81927" name="Titel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5676900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400" cap="none" dirty="0">
                <a:latin typeface="Arial" charset="0"/>
                <a:cs typeface="Arial" charset="0"/>
              </a:rPr>
              <a:t>IDEALES BETREUUNGSVERHÄLTNIS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Studium in der Regelstudienzeit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keine übervollen Hörsäle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Professoren „zum Anfassen“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Patenschaften für ausländische Studierende </a:t>
            </a: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(„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Fremde werden Freunde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“)</a:t>
            </a: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None/>
              <a:defRPr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29" name="Grafik 12"/>
          <p:cNvPicPr>
            <a:picLocks noChangeAspect="1"/>
          </p:cNvPicPr>
          <p:nvPr/>
        </p:nvPicPr>
        <p:blipFill>
          <a:blip r:embed="rId3"/>
          <a:srcRect t="47755" b="9976"/>
          <a:stretch>
            <a:fillRect/>
          </a:stretch>
        </p:blipFill>
        <p:spPr bwMode="auto">
          <a:xfrm>
            <a:off x="0" y="3822700"/>
            <a:ext cx="91440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2BE73E5-2D33-45D9-89C8-42FB0A454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558925"/>
            <a:ext cx="1776332" cy="17763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el 1"/>
          <p:cNvSpPr>
            <a:spLocks noGrp="1"/>
          </p:cNvSpPr>
          <p:nvPr>
            <p:ph type="title"/>
          </p:nvPr>
        </p:nvSpPr>
        <p:spPr bwMode="auto">
          <a:xfrm>
            <a:off x="1141179" y="178959"/>
            <a:ext cx="6280150" cy="108469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400" cap="none" dirty="0">
                <a:latin typeface="Arial" charset="0"/>
                <a:cs typeface="Arial" charset="0"/>
              </a:rPr>
              <a:t>MODERNE &amp; </a:t>
            </a:r>
            <a:br>
              <a:rPr lang="de-DE" sz="2400" cap="none" dirty="0">
                <a:latin typeface="Arial" charset="0"/>
                <a:cs typeface="Arial" charset="0"/>
              </a:rPr>
            </a:br>
            <a:r>
              <a:rPr lang="de-DE" sz="2400" cap="none" dirty="0">
                <a:latin typeface="Arial" charset="0"/>
                <a:cs typeface="Arial" charset="0"/>
              </a:rPr>
              <a:t>INNOVATIVE UNIVERSITÄT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592263"/>
            <a:ext cx="8335963" cy="4854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000" dirty="0">
                <a:latin typeface="Arial" charset="0"/>
                <a:cs typeface="Arial" charset="0"/>
              </a:rPr>
              <a:t>moderne Hörsäle und Seminarräume mit Multimediaausstattung</a:t>
            </a:r>
          </a:p>
          <a:p>
            <a:pPr eaLnBrk="1" hangingPunct="1">
              <a:lnSpc>
                <a:spcPct val="80000"/>
              </a:lnSpc>
            </a:pPr>
            <a:r>
              <a:rPr lang="de-DE" sz="2000" dirty="0">
                <a:latin typeface="Arial" charset="0"/>
                <a:cs typeface="Arial" charset="0"/>
              </a:rPr>
              <a:t>Universitätsbibliothek mit modernster Ausstattung und 660.000 Medien: Bücher, CD-ROMs, DVDs, Zeitschriften</a:t>
            </a:r>
          </a:p>
          <a:p>
            <a:pPr eaLnBrk="1" hangingPunct="1">
              <a:lnSpc>
                <a:spcPct val="80000"/>
              </a:lnSpc>
            </a:pPr>
            <a:r>
              <a:rPr lang="de-DE" sz="2000" dirty="0">
                <a:latin typeface="Arial" charset="0"/>
                <a:cs typeface="Arial" charset="0"/>
              </a:rPr>
              <a:t>Multimediales Sprachenzentrum </a:t>
            </a:r>
          </a:p>
          <a:p>
            <a:pPr eaLnBrk="1" hangingPunct="1">
              <a:lnSpc>
                <a:spcPct val="80000"/>
              </a:lnSpc>
            </a:pPr>
            <a:r>
              <a:rPr lang="de-DE" sz="2000" dirty="0">
                <a:latin typeface="Arial" charset="0"/>
                <a:cs typeface="Arial" charset="0"/>
              </a:rPr>
              <a:t>Campus im Zentrum von Frankfurt (Oder) </a:t>
            </a:r>
          </a:p>
        </p:txBody>
      </p:sp>
      <p:sp>
        <p:nvSpPr>
          <p:cNvPr id="82947" name="Rectangle 4"/>
          <p:cNvSpPr>
            <a:spLocks noChangeArrowheads="1"/>
          </p:cNvSpPr>
          <p:nvPr/>
        </p:nvSpPr>
        <p:spPr bwMode="auto">
          <a:xfrm>
            <a:off x="179388" y="692150"/>
            <a:ext cx="3644900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b="1"/>
          </a:p>
        </p:txBody>
      </p:sp>
      <p:sp>
        <p:nvSpPr>
          <p:cNvPr id="82948" name="Rectangle 5"/>
          <p:cNvSpPr>
            <a:spLocks noChangeArrowheads="1"/>
          </p:cNvSpPr>
          <p:nvPr/>
        </p:nvSpPr>
        <p:spPr bwMode="auto">
          <a:xfrm>
            <a:off x="258763" y="2039938"/>
            <a:ext cx="4244975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b="1"/>
          </a:p>
        </p:txBody>
      </p:sp>
      <p:sp>
        <p:nvSpPr>
          <p:cNvPr id="8294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82950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9963" y="3595688"/>
            <a:ext cx="3916362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613" y="3592513"/>
            <a:ext cx="3938587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E469C0B-14B6-4ED7-BCBB-75721A1DB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238200"/>
            <a:ext cx="862573" cy="86257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el 1"/>
          <p:cNvSpPr>
            <a:spLocks noGrp="1"/>
          </p:cNvSpPr>
          <p:nvPr>
            <p:ph type="title"/>
          </p:nvPr>
        </p:nvSpPr>
        <p:spPr bwMode="auto">
          <a:xfrm>
            <a:off x="1222718" y="182116"/>
            <a:ext cx="5265738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400" cap="none" dirty="0">
                <a:latin typeface="Arial" charset="0"/>
                <a:cs typeface="Arial" charset="0"/>
                <a:hlinkClick r:id="rId2"/>
              </a:rPr>
              <a:t>STIPENDIEN</a:t>
            </a:r>
            <a:endParaRPr lang="de-DE" sz="2400" cap="none" dirty="0">
              <a:latin typeface="Arial" charset="0"/>
              <a:cs typeface="Arial" charset="0"/>
            </a:endParaRPr>
          </a:p>
        </p:txBody>
      </p:sp>
      <p:sp>
        <p:nvSpPr>
          <p:cNvPr id="84994" name="Inhaltsplatzhalter 2"/>
          <p:cNvSpPr>
            <a:spLocks noGrp="1"/>
          </p:cNvSpPr>
          <p:nvPr>
            <p:ph idx="1"/>
          </p:nvPr>
        </p:nvSpPr>
        <p:spPr>
          <a:xfrm>
            <a:off x="209549" y="1323383"/>
            <a:ext cx="8649637" cy="2475692"/>
          </a:xfrm>
        </p:spPr>
        <p:txBody>
          <a:bodyPr/>
          <a:lstStyle/>
          <a:p>
            <a:pPr eaLnBrk="1" hangingPunct="1"/>
            <a:r>
              <a:rPr lang="de-DE" sz="1800" dirty="0">
                <a:latin typeface="Arial" charset="0"/>
                <a:cs typeface="Arial" charset="0"/>
              </a:rPr>
              <a:t>Startstipendien für Studienanfängerinnen und –</a:t>
            </a:r>
            <a:r>
              <a:rPr lang="de-DE" sz="1800" dirty="0" err="1">
                <a:latin typeface="Arial" charset="0"/>
                <a:cs typeface="Arial" charset="0"/>
              </a:rPr>
              <a:t>anfänger</a:t>
            </a:r>
            <a:r>
              <a:rPr lang="de-DE" sz="1800" dirty="0">
                <a:latin typeface="Arial" charset="0"/>
                <a:cs typeface="Arial" charset="0"/>
              </a:rPr>
              <a:t> aus Polen, Bulgarien und Rumänien &amp; VIT und Studienbrücke</a:t>
            </a:r>
          </a:p>
          <a:p>
            <a:pPr eaLnBrk="1" hangingPunct="1"/>
            <a:r>
              <a:rPr lang="de-DE" sz="1800" dirty="0">
                <a:latin typeface="Arial" charset="0"/>
                <a:cs typeface="Arial" charset="0"/>
              </a:rPr>
              <a:t>Motivationsstipendien für Studienanfängerinnen und – </a:t>
            </a:r>
            <a:r>
              <a:rPr lang="de-DE" sz="1800" dirty="0" err="1">
                <a:latin typeface="Arial" charset="0"/>
                <a:cs typeface="Arial" charset="0"/>
              </a:rPr>
              <a:t>anfänger</a:t>
            </a:r>
            <a:r>
              <a:rPr lang="de-DE" sz="1800" dirty="0">
                <a:latin typeface="Arial" charset="0"/>
                <a:cs typeface="Arial" charset="0"/>
              </a:rPr>
              <a:t> aus Armenien, Bulgarien, Polen, Rumänien, Russland, der Slowakei, Tschechien, der Türkei, Usbekistan und der Ukraine</a:t>
            </a:r>
          </a:p>
          <a:p>
            <a:pPr eaLnBrk="1" hangingPunct="1"/>
            <a:r>
              <a:rPr lang="de-DE" sz="1800" dirty="0">
                <a:latin typeface="Arial" charset="0"/>
                <a:cs typeface="Arial" charset="0"/>
              </a:rPr>
              <a:t>Länderoffene Deutschlandstipendien </a:t>
            </a:r>
          </a:p>
          <a:p>
            <a:pPr eaLnBrk="1" hangingPunct="1"/>
            <a:r>
              <a:rPr lang="de-DE" sz="1800" dirty="0">
                <a:latin typeface="Arial" charset="0"/>
                <a:cs typeface="Arial" charset="0"/>
              </a:rPr>
              <a:t>Leistungs- und Sozialstipendien ab dem 3. Semester</a:t>
            </a:r>
          </a:p>
          <a:p>
            <a:pPr eaLnBrk="1" hangingPunct="1"/>
            <a:r>
              <a:rPr lang="de-DE" sz="1800" dirty="0">
                <a:latin typeface="Arial" charset="0"/>
                <a:cs typeface="Arial" charset="0"/>
              </a:rPr>
              <a:t>Stipendien für polnisch-deutsche und ukrainisch-deutsche Wohngemeinschaften</a:t>
            </a:r>
          </a:p>
        </p:txBody>
      </p:sp>
      <p:pic>
        <p:nvPicPr>
          <p:cNvPr id="84995" name="Picture 7" descr="N-¦ 005"/>
          <p:cNvPicPr>
            <a:picLocks noChangeAspect="1" noChangeArrowheads="1"/>
          </p:cNvPicPr>
          <p:nvPr/>
        </p:nvPicPr>
        <p:blipFill>
          <a:blip r:embed="rId3"/>
          <a:srcRect t="30051" b="27820"/>
          <a:stretch>
            <a:fillRect/>
          </a:stretch>
        </p:blipFill>
        <p:spPr bwMode="auto">
          <a:xfrm>
            <a:off x="0" y="3962672"/>
            <a:ext cx="9031574" cy="253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A768DCA-9770-4E97-A535-33BA05C02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321586"/>
            <a:ext cx="838200" cy="8382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083CD08-370F-4149-B8E2-67089ADC20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64218" y="593417"/>
            <a:ext cx="487969" cy="48796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Результат пошуку зображень за запитом Мазок кисточки">
            <a:extLst>
              <a:ext uri="{FF2B5EF4-FFF2-40B4-BE49-F238E27FC236}">
                <a16:creationId xmlns:a16="http://schemas.microsoft.com/office/drawing/2014/main" id="{6F90D31B-7856-40EF-9C41-230686CDA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045" y="5568012"/>
            <a:ext cx="1600343" cy="48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езультат пошуку зображень за запитом Мазок кисточки">
            <a:extLst>
              <a:ext uri="{FF2B5EF4-FFF2-40B4-BE49-F238E27FC236}">
                <a16:creationId xmlns:a16="http://schemas.microsoft.com/office/drawing/2014/main" id="{47B1196E-8C65-4D24-8EA0-B3105BDFE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6" y="2265305"/>
            <a:ext cx="1600343" cy="48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69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400" cap="none" dirty="0">
                <a:latin typeface="Arial" charset="0"/>
                <a:cs typeface="Arial" charset="0"/>
              </a:rPr>
              <a:t>FINANZIERBARES STUDIUM</a:t>
            </a:r>
          </a:p>
        </p:txBody>
      </p:sp>
      <p:sp>
        <p:nvSpPr>
          <p:cNvPr id="83970" name="Inhaltsplatzhalter 2"/>
          <p:cNvSpPr>
            <a:spLocks noGrp="1"/>
          </p:cNvSpPr>
          <p:nvPr>
            <p:ph idx="1"/>
          </p:nvPr>
        </p:nvSpPr>
        <p:spPr>
          <a:xfrm>
            <a:off x="628650" y="1584325"/>
            <a:ext cx="7886700" cy="4592638"/>
          </a:xfrm>
        </p:spPr>
        <p:txBody>
          <a:bodyPr/>
          <a:lstStyle/>
          <a:p>
            <a:pPr marL="177800" indent="-177800" eaLnBrk="1" hangingPunct="1">
              <a:lnSpc>
                <a:spcPct val="80000"/>
              </a:lnSpc>
              <a:buFont typeface="Arial" charset="0"/>
              <a:buNone/>
            </a:pPr>
            <a:r>
              <a:rPr lang="de-DE" b="1" dirty="0">
                <a:latin typeface="Arial" charset="0"/>
                <a:cs typeface="Arial" charset="0"/>
              </a:rPr>
              <a:t>Keine Studiengebühren!</a:t>
            </a:r>
          </a:p>
          <a:p>
            <a:pPr marL="177800" indent="-177800" eaLnBrk="1" hangingPunct="1">
              <a:lnSpc>
                <a:spcPct val="80000"/>
              </a:lnSpc>
              <a:buFont typeface="Arial" charset="0"/>
              <a:buNone/>
            </a:pPr>
            <a:endParaRPr lang="de-DE" sz="2000" b="1" dirty="0">
              <a:latin typeface="Arial" charset="0"/>
              <a:cs typeface="Arial" charset="0"/>
            </a:endParaRPr>
          </a:p>
          <a:p>
            <a:pPr marL="177800" indent="-177800" eaLnBrk="1" hangingPunct="1">
              <a:lnSpc>
                <a:spcPct val="80000"/>
              </a:lnSpc>
              <a:buNone/>
            </a:pPr>
            <a:r>
              <a:rPr lang="de-DE" sz="2000" b="1" dirty="0">
                <a:solidFill>
                  <a:srgbClr val="003366"/>
                </a:solidFill>
                <a:latin typeface="Arial" charset="0"/>
                <a:cs typeface="Arial" charset="0"/>
                <a:hlinkClick r:id="rId3"/>
              </a:rPr>
              <a:t>Beitrag pro Semester</a:t>
            </a:r>
            <a:r>
              <a:rPr lang="de-DE" sz="2000" b="1" dirty="0">
                <a:solidFill>
                  <a:srgbClr val="003366"/>
                </a:solidFill>
                <a:latin typeface="Arial" charset="0"/>
                <a:cs typeface="Arial" charset="0"/>
              </a:rPr>
              <a:t>:	</a:t>
            </a:r>
            <a:r>
              <a:rPr lang="de-DE" sz="2000" b="1" dirty="0">
                <a:latin typeface="Arial" charset="0"/>
                <a:cs typeface="Arial" charset="0"/>
              </a:rPr>
              <a:t>370,50 € </a:t>
            </a:r>
            <a:r>
              <a:rPr lang="de-DE" sz="1400" dirty="0">
                <a:latin typeface="Arial" charset="0"/>
                <a:cs typeface="Arial" charset="0"/>
              </a:rPr>
              <a:t>(</a:t>
            </a:r>
            <a:r>
              <a:rPr lang="de-DE" sz="1400" dirty="0" err="1">
                <a:latin typeface="Arial" charset="0"/>
                <a:cs typeface="Arial" charset="0"/>
              </a:rPr>
              <a:t>WiSe</a:t>
            </a:r>
            <a:r>
              <a:rPr lang="de-DE" sz="1400" dirty="0">
                <a:latin typeface="Arial" charset="0"/>
                <a:cs typeface="Arial" charset="0"/>
              </a:rPr>
              <a:t> 23/24)</a:t>
            </a:r>
          </a:p>
          <a:p>
            <a:pPr marL="177800" indent="-177800" eaLnBrk="1" hangingPunct="1">
              <a:lnSpc>
                <a:spcPct val="80000"/>
              </a:lnSpc>
              <a:buFont typeface="Arial" charset="0"/>
              <a:buNone/>
            </a:pPr>
            <a:r>
              <a:rPr lang="de-DE" sz="2000" dirty="0">
                <a:latin typeface="Arial" charset="0"/>
                <a:cs typeface="Arial" charset="0"/>
              </a:rPr>
              <a:t>Bestehend aus:                                                          </a:t>
            </a:r>
          </a:p>
          <a:p>
            <a:pPr marL="357188" lvl="1" indent="0" eaLnBrk="1" hangingPunct="1">
              <a:lnSpc>
                <a:spcPct val="80000"/>
              </a:lnSpc>
              <a:buFont typeface="Arial" charset="0"/>
              <a:buNone/>
            </a:pPr>
            <a:r>
              <a:rPr lang="de-DE" sz="2000" dirty="0">
                <a:latin typeface="Arial" charset="0"/>
                <a:cs typeface="Arial" charset="0"/>
              </a:rPr>
              <a:t>Sozialbeitrag			100,00 €</a:t>
            </a:r>
          </a:p>
          <a:p>
            <a:pPr marL="357188" lvl="1" indent="0" eaLnBrk="1" hangingPunct="1">
              <a:lnSpc>
                <a:spcPct val="80000"/>
              </a:lnSpc>
              <a:buFont typeface="Arial" charset="0"/>
              <a:buNone/>
            </a:pPr>
            <a:r>
              <a:rPr lang="de-DE" sz="2000" dirty="0" err="1">
                <a:latin typeface="Arial" charset="0"/>
                <a:cs typeface="Arial" charset="0"/>
              </a:rPr>
              <a:t>Studierendenschaftsbeitrag</a:t>
            </a:r>
            <a:r>
              <a:rPr lang="de-DE" sz="2000" dirty="0">
                <a:latin typeface="Arial" charset="0"/>
                <a:cs typeface="Arial" charset="0"/>
              </a:rPr>
              <a:t>	13,50 €</a:t>
            </a:r>
          </a:p>
          <a:p>
            <a:pPr marL="357188" lvl="1" indent="0" eaLnBrk="1" hangingPunct="1">
              <a:lnSpc>
                <a:spcPct val="80000"/>
              </a:lnSpc>
              <a:buFont typeface="Arial" charset="0"/>
              <a:buNone/>
            </a:pPr>
            <a:r>
              <a:rPr lang="de-DE" sz="2000" dirty="0">
                <a:latin typeface="Arial" charset="0"/>
                <a:cs typeface="Arial" charset="0"/>
              </a:rPr>
              <a:t>Einschreibgebühr		51,00 €</a:t>
            </a:r>
          </a:p>
          <a:p>
            <a:pPr marL="357188" lvl="1" indent="0" eaLnBrk="1" hangingPunct="1">
              <a:lnSpc>
                <a:spcPct val="80000"/>
              </a:lnSpc>
              <a:buFont typeface="Arial" charset="0"/>
              <a:buNone/>
            </a:pPr>
            <a:r>
              <a:rPr lang="de-DE" sz="2000" dirty="0">
                <a:latin typeface="Arial" charset="0"/>
                <a:cs typeface="Arial" charset="0"/>
              </a:rPr>
              <a:t>Semesterticket Berlin/</a:t>
            </a:r>
            <a:r>
              <a:rPr lang="de-DE" sz="2000" dirty="0" err="1">
                <a:latin typeface="Arial" charset="0"/>
                <a:cs typeface="Arial" charset="0"/>
              </a:rPr>
              <a:t>Brb</a:t>
            </a:r>
            <a:r>
              <a:rPr lang="de-DE" sz="2000" dirty="0">
                <a:latin typeface="Arial" charset="0"/>
                <a:cs typeface="Arial" charset="0"/>
              </a:rPr>
              <a:t>	200,00 €</a:t>
            </a:r>
          </a:p>
          <a:p>
            <a:pPr marL="357188" lvl="1" indent="0" eaLnBrk="1" hangingPunct="1">
              <a:lnSpc>
                <a:spcPct val="80000"/>
              </a:lnSpc>
              <a:buFont typeface="Arial" charset="0"/>
              <a:buNone/>
            </a:pPr>
            <a:endParaRPr lang="de-DE" sz="2000" dirty="0">
              <a:latin typeface="Arial" charset="0"/>
              <a:cs typeface="Arial" charset="0"/>
            </a:endParaRPr>
          </a:p>
          <a:p>
            <a:pPr marL="357188" lvl="1" indent="0" eaLnBrk="1" hangingPunct="1">
              <a:lnSpc>
                <a:spcPct val="80000"/>
              </a:lnSpc>
              <a:buFont typeface="Arial" charset="0"/>
              <a:buNone/>
            </a:pPr>
            <a:r>
              <a:rPr lang="de-DE" sz="2000" dirty="0">
                <a:latin typeface="Arial" charset="0"/>
                <a:cs typeface="Arial" charset="0"/>
              </a:rPr>
              <a:t>+ Studierendenausweis	6,00 € (einmalig)</a:t>
            </a:r>
          </a:p>
          <a:p>
            <a:pPr marL="357188" lvl="1" indent="0" eaLnBrk="1" hangingPunct="1">
              <a:lnSpc>
                <a:spcPct val="80000"/>
              </a:lnSpc>
              <a:buFont typeface="Arial" charset="0"/>
              <a:buNone/>
            </a:pPr>
            <a:endParaRPr lang="de-DE" sz="2000" dirty="0">
              <a:latin typeface="Arial" charset="0"/>
              <a:cs typeface="Arial" charset="0"/>
            </a:endParaRPr>
          </a:p>
          <a:p>
            <a:pPr marL="177800" indent="-177800" eaLnBrk="1" hangingPunct="1">
              <a:lnSpc>
                <a:spcPct val="80000"/>
              </a:lnSpc>
              <a:buFont typeface="Arial" charset="0"/>
              <a:buNone/>
            </a:pPr>
            <a:r>
              <a:rPr lang="de-DE" sz="2000" b="1" dirty="0">
                <a:solidFill>
                  <a:srgbClr val="003366"/>
                </a:solidFill>
                <a:latin typeface="Arial" charset="0"/>
                <a:cs typeface="Arial" charset="0"/>
              </a:rPr>
              <a:t>Kosten monatlich:</a:t>
            </a:r>
          </a:p>
          <a:p>
            <a:pPr marL="177800" indent="-177800" eaLnBrk="1" hangingPunct="1">
              <a:lnSpc>
                <a:spcPct val="80000"/>
              </a:lnSpc>
              <a:buFont typeface="Arial" charset="0"/>
              <a:buNone/>
            </a:pPr>
            <a:r>
              <a:rPr lang="de-DE" sz="2000" dirty="0">
                <a:latin typeface="Arial" charset="0"/>
                <a:cs typeface="Arial" charset="0"/>
                <a:hlinkClick r:id="rId4"/>
              </a:rPr>
              <a:t>Studierendenwohnanlagen</a:t>
            </a:r>
            <a:r>
              <a:rPr lang="de-DE" sz="2000" dirty="0">
                <a:latin typeface="Arial" charset="0"/>
                <a:cs typeface="Arial" charset="0"/>
              </a:rPr>
              <a:t>	190 € - 395 €	</a:t>
            </a:r>
          </a:p>
          <a:p>
            <a:pPr marL="177800" indent="-177800" eaLnBrk="1" hangingPunct="1">
              <a:buFont typeface="Arial" charset="0"/>
              <a:buNone/>
            </a:pPr>
            <a:endParaRPr lang="de-DE" sz="2000" dirty="0">
              <a:latin typeface="Arial" charset="0"/>
              <a:cs typeface="Arial" charset="0"/>
            </a:endParaRPr>
          </a:p>
        </p:txBody>
      </p:sp>
      <p:pic>
        <p:nvPicPr>
          <p:cNvPr id="83971" name="Picture 7" descr="C:\Users\Inchen\Desktop\muehlen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8175" y="1655763"/>
            <a:ext cx="28003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8" descr="C:\Users\Inchen\Desktop\logen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30975" y="3697288"/>
            <a:ext cx="1995488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5938E456-9072-44E1-B20D-BEAA2B4260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" y="193873"/>
            <a:ext cx="780852" cy="7808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A3D862E-618F-4A14-A050-F22D6E5007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98" y="699128"/>
            <a:ext cx="569185" cy="5691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1463" name="Freihand 61462">
                <a:extLst>
                  <a:ext uri="{FF2B5EF4-FFF2-40B4-BE49-F238E27FC236}">
                    <a16:creationId xmlns:a16="http://schemas.microsoft.com/office/drawing/2014/main" id="{3D0C9915-1EC1-442A-BD83-4791D0EEB0A4}"/>
                  </a:ext>
                </a:extLst>
              </p14:cNvPr>
              <p14:cNvContentPartPr/>
              <p14:nvPr/>
            </p14:nvContentPartPr>
            <p14:xfrm>
              <a:off x="771173" y="5532373"/>
              <a:ext cx="1257120" cy="499320"/>
            </p14:xfrm>
          </p:contentPart>
        </mc:Choice>
        <mc:Fallback xmlns="">
          <p:pic>
            <p:nvPicPr>
              <p:cNvPr id="61463" name="Freihand 61462">
                <a:extLst>
                  <a:ext uri="{FF2B5EF4-FFF2-40B4-BE49-F238E27FC236}">
                    <a16:creationId xmlns:a16="http://schemas.microsoft.com/office/drawing/2014/main" id="{3D0C9915-1EC1-442A-BD83-4791D0EEB0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3173" y="5514733"/>
                <a:ext cx="1292760" cy="5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1462" name="Freihand 61461">
                <a:extLst>
                  <a:ext uri="{FF2B5EF4-FFF2-40B4-BE49-F238E27FC236}">
                    <a16:creationId xmlns:a16="http://schemas.microsoft.com/office/drawing/2014/main" id="{DB4B7092-2C1E-4C68-9D03-431B4260705A}"/>
                  </a:ext>
                </a:extLst>
              </p14:cNvPr>
              <p14:cNvContentPartPr/>
              <p14:nvPr/>
            </p14:nvContentPartPr>
            <p14:xfrm>
              <a:off x="5419267" y="4148726"/>
              <a:ext cx="2177199" cy="345960"/>
            </p14:xfrm>
          </p:contentPart>
        </mc:Choice>
        <mc:Fallback xmlns="">
          <p:pic>
            <p:nvPicPr>
              <p:cNvPr id="61462" name="Freihand 61461">
                <a:extLst>
                  <a:ext uri="{FF2B5EF4-FFF2-40B4-BE49-F238E27FC236}">
                    <a16:creationId xmlns:a16="http://schemas.microsoft.com/office/drawing/2014/main" id="{DB4B7092-2C1E-4C68-9D03-431B4260705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01265" y="4130707"/>
                <a:ext cx="2212844" cy="381637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hteck 1">
            <a:extLst>
              <a:ext uri="{FF2B5EF4-FFF2-40B4-BE49-F238E27FC236}">
                <a16:creationId xmlns:a16="http://schemas.microsoft.com/office/drawing/2014/main" id="{1C8319B8-EC30-40D0-8E42-3B21B653D534}"/>
              </a:ext>
            </a:extLst>
          </p:cNvPr>
          <p:cNvSpPr/>
          <p:nvPr/>
        </p:nvSpPr>
        <p:spPr>
          <a:xfrm>
            <a:off x="238125" y="6416328"/>
            <a:ext cx="7658100" cy="441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1446" name="Freihand 61445">
                <a:extLst>
                  <a:ext uri="{FF2B5EF4-FFF2-40B4-BE49-F238E27FC236}">
                    <a16:creationId xmlns:a16="http://schemas.microsoft.com/office/drawing/2014/main" id="{936E7234-8BD6-4593-806A-F3C332BF01D3}"/>
                  </a:ext>
                </a:extLst>
              </p14:cNvPr>
              <p14:cNvContentPartPr/>
              <p14:nvPr/>
            </p14:nvContentPartPr>
            <p14:xfrm>
              <a:off x="811018" y="1800843"/>
              <a:ext cx="519480" cy="389880"/>
            </p14:xfrm>
          </p:contentPart>
        </mc:Choice>
        <mc:Fallback xmlns="">
          <p:pic>
            <p:nvPicPr>
              <p:cNvPr id="61446" name="Freihand 61445">
                <a:extLst>
                  <a:ext uri="{FF2B5EF4-FFF2-40B4-BE49-F238E27FC236}">
                    <a16:creationId xmlns:a16="http://schemas.microsoft.com/office/drawing/2014/main" id="{936E7234-8BD6-4593-806A-F3C332BF01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3378" y="1783203"/>
                <a:ext cx="55512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1447" name="Freihand 61446">
                <a:extLst>
                  <a:ext uri="{FF2B5EF4-FFF2-40B4-BE49-F238E27FC236}">
                    <a16:creationId xmlns:a16="http://schemas.microsoft.com/office/drawing/2014/main" id="{327DD8C8-9056-4C63-9A49-18B7886675C3}"/>
                  </a:ext>
                </a:extLst>
              </p14:cNvPr>
              <p14:cNvContentPartPr/>
              <p14:nvPr/>
            </p14:nvContentPartPr>
            <p14:xfrm>
              <a:off x="1109458" y="1849083"/>
              <a:ext cx="907920" cy="378000"/>
            </p14:xfrm>
          </p:contentPart>
        </mc:Choice>
        <mc:Fallback xmlns="">
          <p:pic>
            <p:nvPicPr>
              <p:cNvPr id="61447" name="Freihand 61446">
                <a:extLst>
                  <a:ext uri="{FF2B5EF4-FFF2-40B4-BE49-F238E27FC236}">
                    <a16:creationId xmlns:a16="http://schemas.microsoft.com/office/drawing/2014/main" id="{327DD8C8-9056-4C63-9A49-18B7886675C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91458" y="1831443"/>
                <a:ext cx="94356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1458" name="Freihand 61457">
                <a:extLst>
                  <a:ext uri="{FF2B5EF4-FFF2-40B4-BE49-F238E27FC236}">
                    <a16:creationId xmlns:a16="http://schemas.microsoft.com/office/drawing/2014/main" id="{26B0901B-AD68-4CE6-AF9E-0989D62C813A}"/>
                  </a:ext>
                </a:extLst>
              </p14:cNvPr>
              <p14:cNvContentPartPr/>
              <p14:nvPr/>
            </p14:nvContentPartPr>
            <p14:xfrm>
              <a:off x="903538" y="1875363"/>
              <a:ext cx="1233360" cy="272160"/>
            </p14:xfrm>
          </p:contentPart>
        </mc:Choice>
        <mc:Fallback xmlns="">
          <p:pic>
            <p:nvPicPr>
              <p:cNvPr id="61458" name="Freihand 61457">
                <a:extLst>
                  <a:ext uri="{FF2B5EF4-FFF2-40B4-BE49-F238E27FC236}">
                    <a16:creationId xmlns:a16="http://schemas.microsoft.com/office/drawing/2014/main" id="{26B0901B-AD68-4CE6-AF9E-0989D62C813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5893" y="1857363"/>
                <a:ext cx="126901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5" name="Zusammenfassungszoom 54">
                <a:extLst>
                  <a:ext uri="{FF2B5EF4-FFF2-40B4-BE49-F238E27FC236}">
                    <a16:creationId xmlns:a16="http://schemas.microsoft.com/office/drawing/2014/main" id="{43C057CE-205D-4C04-8DAF-7405B8631B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2753118"/>
                  </p:ext>
                </p:extLst>
              </p:nvPr>
            </p:nvGraphicFramePr>
            <p:xfrm>
              <a:off x="-2678565" y="1121415"/>
              <a:ext cx="10314070" cy="5672341"/>
            </p:xfrm>
            <a:graphic>
              <a:graphicData uri="http://schemas.microsoft.com/office/powerpoint/2016/summaryzoom">
                <psuz:summaryZm>
                  <psuz:summaryZmObj sectionId="{1EB81D26-C8B2-49C8-B78A-728B0A58469F}" offsetFactorX="26271" offsetFactorY="29309" scaleFactorX="82648" scaleFactorY="82648">
                    <psuz:zmPr id="{23BB5F7F-1E21-4632-8E7A-E31FE17AA22C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857934" y="1168120"/>
                          <a:ext cx="2812845" cy="2109634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uz:zmPr>
                  </psuz:summaryZmObj>
                  <psuz:summaryZmObj sectionId="{8AAF81F9-A33A-46C5-B1AB-BF133A51B515}" offsetFactorX="56301" offsetFactorY="16216" scaleFactorX="85449" scaleFactorY="85449">
                    <psuz:zmPr id="{F8F2D7B0-B50D-4236-9946-B1DF49761104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405885" y="798166"/>
                          <a:ext cx="2908174" cy="2181131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uz:zmPr>
                  </psuz:summaryZmObj>
                  <psuz:summaryZmObj sectionId="{8D50D707-3673-4000-A638-97EC83EB612E}" offsetFactorX="94378" offsetFactorY="12364" scaleFactorX="90828" scaleFactorY="90828">
                    <psuz:zmPr id="{10F009C6-945A-49C7-9EAF-8FED98E51DE7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036692" y="3353909"/>
                          <a:ext cx="3091243" cy="2318432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5" name="Zusammenfassungszoom 54">
                <a:extLst>
                  <a:ext uri="{FF2B5EF4-FFF2-40B4-BE49-F238E27FC236}">
                    <a16:creationId xmlns:a16="http://schemas.microsoft.com/office/drawing/2014/main" id="{43C057CE-205D-4C04-8DAF-7405B8631B6A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2678565" y="1121415"/>
                <a:ext cx="10314070" cy="5672341"/>
                <a:chOff x="-2678565" y="1121415"/>
                <a:chExt cx="10314070" cy="5672341"/>
              </a:xfrm>
            </p:grpSpPr>
            <p:pic>
              <p:nvPicPr>
                <p:cNvPr id="7" name="Grafik 7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9369" y="2289535"/>
                  <a:ext cx="2812845" cy="210963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8" name="Grafik 8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27320" y="1919581"/>
                  <a:ext cx="2908174" cy="218113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11" name="Grafik 11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358127" y="4475324"/>
                  <a:ext cx="3091243" cy="231843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</mc:Fallback>
      </mc:AlternateContent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F4D09ED-E4C0-44E3-995C-56AD470EB831}"/>
              </a:ext>
            </a:extLst>
          </p:cNvPr>
          <p:cNvGrpSpPr/>
          <p:nvPr/>
        </p:nvGrpSpPr>
        <p:grpSpPr>
          <a:xfrm>
            <a:off x="66675" y="-38039"/>
            <a:ext cx="8089900" cy="1818277"/>
            <a:chOff x="95250" y="516201"/>
            <a:chExt cx="8089900" cy="1818277"/>
          </a:xfrm>
        </p:grpSpPr>
        <p:sp>
          <p:nvSpPr>
            <p:cNvPr id="61441" name="Text Box 9"/>
            <p:cNvSpPr txBox="1">
              <a:spLocks noChangeArrowheads="1"/>
            </p:cNvSpPr>
            <p:nvPr/>
          </p:nvSpPr>
          <p:spPr bwMode="auto">
            <a:xfrm>
              <a:off x="95250" y="703262"/>
              <a:ext cx="8089900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de-DE" sz="4000" dirty="0">
                  <a:solidFill>
                    <a:srgbClr val="003366"/>
                  </a:solidFill>
                </a:rPr>
                <a:t>Studieren an der </a:t>
              </a:r>
            </a:p>
            <a:p>
              <a:pPr algn="ctr">
                <a:spcBef>
                  <a:spcPct val="50000"/>
                </a:spcBef>
              </a:pPr>
              <a:r>
                <a:rPr lang="de-DE" sz="4000" dirty="0">
                  <a:solidFill>
                    <a:srgbClr val="003366"/>
                  </a:solidFill>
                </a:rPr>
                <a:t>Europa-Universität Viadrina</a:t>
              </a:r>
            </a:p>
          </p:txBody>
        </p:sp>
        <p:pic>
          <p:nvPicPr>
            <p:cNvPr id="9" name="Grafik 8" descr="Ein Bild, das Tisch enthält.&#10;&#10;Automatisch generierte Beschreibung">
              <a:extLst>
                <a:ext uri="{FF2B5EF4-FFF2-40B4-BE49-F238E27FC236}">
                  <a16:creationId xmlns:a16="http://schemas.microsoft.com/office/drawing/2014/main" id="{B498B67D-C1F1-4FBC-8CA1-C07EFB750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929" y="516201"/>
              <a:ext cx="602843" cy="602843"/>
            </a:xfrm>
            <a:prstGeom prst="rect">
              <a:avLst/>
            </a:prstGeom>
          </p:spPr>
        </p:pic>
      </p:grpSp>
      <p:pic>
        <p:nvPicPr>
          <p:cNvPr id="50" name="Grafik 49" descr="Ein Bild, das Uhr, Schild enthält.&#10;&#10;Automatisch generierte Beschreibung">
            <a:extLst>
              <a:ext uri="{FF2B5EF4-FFF2-40B4-BE49-F238E27FC236}">
                <a16:creationId xmlns:a16="http://schemas.microsoft.com/office/drawing/2014/main" id="{48965331-6732-4E72-A4D7-E4B5256783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11" y="5974658"/>
            <a:ext cx="863406" cy="883342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BBB28A41-5BBC-4A5B-BB71-D20723FAF98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56575" y="0"/>
            <a:ext cx="883342" cy="88334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323274C-7346-4BC5-82C9-AF05A8107B24}"/>
              </a:ext>
            </a:extLst>
          </p:cNvPr>
          <p:cNvSpPr txBox="1"/>
          <p:nvPr/>
        </p:nvSpPr>
        <p:spPr>
          <a:xfrm>
            <a:off x="5419266" y="4097260"/>
            <a:ext cx="2177199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Bahnschrift" panose="020B0502040204020203" pitchFamily="34" charset="0"/>
              </a:rPr>
              <a:t>Studienprogramme</a:t>
            </a:r>
            <a:endParaRPr lang="de-DE" dirty="0">
              <a:solidFill>
                <a:srgbClr val="FFFF00"/>
              </a:solidFill>
              <a:latin typeface="Bahnschrift" panose="020B0502040204020203" pitchFamily="34" charset="0"/>
            </a:endParaRP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D7F84944-04B3-4651-A2D1-0A8041EA1A64}"/>
              </a:ext>
            </a:extLst>
          </p:cNvPr>
          <p:cNvSpPr txBox="1"/>
          <p:nvPr/>
        </p:nvSpPr>
        <p:spPr>
          <a:xfrm>
            <a:off x="856800" y="18111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Bahnschrift" panose="020B0502040204020203" pitchFamily="34" charset="0"/>
              </a:rPr>
              <a:t>Allgemein</a:t>
            </a:r>
            <a:endParaRPr lang="de-DE" dirty="0">
              <a:solidFill>
                <a:srgbClr val="FFFF00"/>
              </a:solidFill>
              <a:latin typeface="Bahnschrift" panose="020B0502040204020203" pitchFamily="34" charset="0"/>
            </a:endParaRP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CA6EB4FD-9A31-4A0D-8FB0-3A87B507AB37}"/>
              </a:ext>
            </a:extLst>
          </p:cNvPr>
          <p:cNvSpPr txBox="1"/>
          <p:nvPr/>
        </p:nvSpPr>
        <p:spPr>
          <a:xfrm>
            <a:off x="824423" y="5554350"/>
            <a:ext cx="1192955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Bahnschrift" panose="020B0502040204020203" pitchFamily="34" charset="0"/>
              </a:rPr>
              <a:t>Geldfrage</a:t>
            </a:r>
            <a:endParaRPr lang="de-DE" dirty="0">
              <a:solidFill>
                <a:srgbClr val="FFFF00"/>
              </a:solidFill>
              <a:latin typeface="Bahnschrift" panose="020B0502040204020203" pitchFamily="34" charset="0"/>
            </a:endParaRPr>
          </a:p>
        </p:txBody>
      </p:sp>
      <p:pic>
        <p:nvPicPr>
          <p:cNvPr id="139" name="Picture 2" descr="Результат пошуку зображень за запитом синее сердце">
            <a:extLst>
              <a:ext uri="{FF2B5EF4-FFF2-40B4-BE49-F238E27FC236}">
                <a16:creationId xmlns:a16="http://schemas.microsoft.com/office/drawing/2014/main" id="{F24AF5A1-2758-4FCE-AA9F-E8D705B37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36" y="2950227"/>
            <a:ext cx="751653" cy="75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CF776C-EE02-4032-8908-885973832E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503" y="2227083"/>
            <a:ext cx="2940206" cy="220515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D88A567-0553-4C6C-8C1C-EF24B5BBCD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99168" y="1843561"/>
            <a:ext cx="3006296" cy="225472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38BB79-A0A8-42C2-9597-A48B5FFA606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29216" y="4496388"/>
            <a:ext cx="3148815" cy="2361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el 1"/>
          <p:cNvSpPr>
            <a:spLocks noGrp="1"/>
          </p:cNvSpPr>
          <p:nvPr>
            <p:ph type="title"/>
          </p:nvPr>
        </p:nvSpPr>
        <p:spPr bwMode="auto">
          <a:xfrm>
            <a:off x="628649" y="231168"/>
            <a:ext cx="5622521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400" cap="none" dirty="0">
                <a:latin typeface="Arial" charset="0"/>
                <a:cs typeface="Arial" charset="0"/>
              </a:rPr>
              <a:t>Studium ausprobieren in Brandenburg</a:t>
            </a:r>
          </a:p>
        </p:txBody>
      </p:sp>
      <p:sp>
        <p:nvSpPr>
          <p:cNvPr id="83970" name="Inhaltsplatzhalter 2"/>
          <p:cNvSpPr>
            <a:spLocks noGrp="1"/>
          </p:cNvSpPr>
          <p:nvPr>
            <p:ph idx="1"/>
          </p:nvPr>
        </p:nvSpPr>
        <p:spPr>
          <a:xfrm>
            <a:off x="149628" y="2593741"/>
            <a:ext cx="8961120" cy="2081584"/>
          </a:xfrm>
        </p:spPr>
        <p:txBody>
          <a:bodyPr/>
          <a:lstStyle/>
          <a:p>
            <a:pPr marL="177800" indent="-17780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800" b="1" dirty="0">
                <a:latin typeface="Arial" charset="0"/>
                <a:cs typeface="Arial" charset="0"/>
              </a:rPr>
              <a:t>Schnupperstudium Frankfurt (Oder) im Juni &amp; November</a:t>
            </a:r>
            <a:endParaRPr lang="de-DE" sz="1600" b="1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charset="0"/>
                <a:cs typeface="Arial" charset="0"/>
              </a:rPr>
              <a:t>Für Schülerinnen und Schüler von PASCH-Schulen aus Armenien, Bulgarien, Polen, Russland, der Ukraine und Usbekistan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charset="0"/>
                <a:cs typeface="Arial" charset="0"/>
              </a:rPr>
              <a:t>u. a. Informationsveranstaltungen, Vorlesungen und Ausflug nach Berlin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charset="0"/>
                <a:cs typeface="Arial" charset="0"/>
              </a:rPr>
              <a:t>Kosten für Reise, Unterbringung im Studentenwohnheim, Frühstück, Mittagessen und die meisten Abendessen inklusive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charset="0"/>
                <a:cs typeface="Arial" charset="0"/>
              </a:rPr>
              <a:t>Mehr Informationen </a:t>
            </a:r>
            <a:r>
              <a:rPr lang="de-DE" sz="1600" dirty="0">
                <a:latin typeface="Arial" charset="0"/>
                <a:cs typeface="Arial" charset="0"/>
                <a:hlinkClick r:id="rId2"/>
              </a:rPr>
              <a:t>hier</a:t>
            </a:r>
            <a:endParaRPr lang="de-DE" sz="1600" dirty="0">
              <a:latin typeface="Arial" charset="0"/>
              <a:cs typeface="Arial" charset="0"/>
            </a:endParaRPr>
          </a:p>
          <a:p>
            <a:pPr marL="177800" indent="-177800" eaLnBrk="1" hangingPunct="1">
              <a:buFont typeface="Arial" charset="0"/>
              <a:buNone/>
            </a:pPr>
            <a:endParaRPr lang="de-DE" sz="2000" dirty="0">
              <a:latin typeface="Arial" charset="0"/>
              <a:cs typeface="Arial" charset="0"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182880" y="1337714"/>
            <a:ext cx="8961120" cy="115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de-DE" sz="1800" b="1" dirty="0">
                <a:latin typeface="Arial" charset="0"/>
                <a:cs typeface="Arial" charset="0"/>
              </a:rPr>
              <a:t>Schnupperstudium BTU Cottbus im Juni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charset="0"/>
                <a:cs typeface="Arial" charset="0"/>
              </a:rPr>
              <a:t>Für Schülerinnen und Schüler von PASCH-Schulen aus Bulgarien, Polen, Rumänien, Russland, Tschechien und der Türkei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charset="0"/>
                <a:cs typeface="Arial" charset="0"/>
              </a:rPr>
              <a:t>u. a. Informationsveranstaltungen, Vorlesungen, Experimente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charset="0"/>
                <a:cs typeface="Arial" charset="0"/>
              </a:rPr>
              <a:t>Mehr Informationen </a:t>
            </a:r>
            <a:r>
              <a:rPr lang="de-DE" sz="1600" dirty="0">
                <a:latin typeface="Arial" charset="0"/>
                <a:cs typeface="Arial" charset="0"/>
                <a:hlinkClick r:id="rId3"/>
              </a:rPr>
              <a:t>hier</a:t>
            </a:r>
            <a:endParaRPr lang="de-DE" sz="1600" dirty="0">
              <a:latin typeface="Arial" charset="0"/>
              <a:cs typeface="Arial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FE1D6F1-D1CE-4DDA-8F71-89E8344A49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0" y="4454403"/>
            <a:ext cx="2038472" cy="203847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BEB9CAE-4952-413E-8886-B8435B22A5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38" y="4433605"/>
            <a:ext cx="2578670" cy="2059270"/>
          </a:xfrm>
          <a:prstGeom prst="rect">
            <a:avLst/>
          </a:prstGeom>
        </p:spPr>
      </p:pic>
      <p:pic>
        <p:nvPicPr>
          <p:cNvPr id="2" name="Picture 4" descr="43_Gruppenfoto-Schnupperstudium-2023">
            <a:extLst>
              <a:ext uri="{FF2B5EF4-FFF2-40B4-BE49-F238E27FC236}">
                <a16:creationId xmlns:a16="http://schemas.microsoft.com/office/drawing/2014/main" id="{0D037486-C842-44BE-97CA-8D68F6169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424" y="4454403"/>
            <a:ext cx="3055321" cy="203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40147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el 1"/>
          <p:cNvSpPr>
            <a:spLocks noGrp="1"/>
          </p:cNvSpPr>
          <p:nvPr>
            <p:ph type="title"/>
          </p:nvPr>
        </p:nvSpPr>
        <p:spPr>
          <a:xfrm>
            <a:off x="828485" y="159233"/>
            <a:ext cx="7886700" cy="1233488"/>
          </a:xfrm>
        </p:spPr>
        <p:txBody>
          <a:bodyPr/>
          <a:lstStyle/>
          <a:p>
            <a:pPr eaLnBrk="1" hangingPunct="1"/>
            <a:r>
              <a:rPr lang="de-DE" sz="2400" dirty="0">
                <a:solidFill>
                  <a:srgbClr val="003366"/>
                </a:solidFill>
                <a:latin typeface="Arial" charset="0"/>
                <a:cs typeface="Arial" charset="0"/>
                <a:hlinkClick r:id="rId2"/>
              </a:rPr>
              <a:t>BEWERBUNG</a:t>
            </a:r>
            <a:endParaRPr lang="de-DE" sz="2400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86018" name="Inhaltsplatzhalter 5"/>
          <p:cNvSpPr>
            <a:spLocks noGrp="1"/>
          </p:cNvSpPr>
          <p:nvPr>
            <p:ph idx="1"/>
          </p:nvPr>
        </p:nvSpPr>
        <p:spPr>
          <a:xfrm>
            <a:off x="628650" y="1598613"/>
            <a:ext cx="7886700" cy="4351338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de-DE" sz="1600" b="1" dirty="0">
                <a:latin typeface="Arial" charset="0"/>
                <a:cs typeface="Arial" charset="0"/>
              </a:rPr>
              <a:t>Bewerbungstermine allgemein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de-DE" sz="1600" dirty="0">
                <a:latin typeface="Arial" charset="0"/>
                <a:cs typeface="Arial" charset="0"/>
              </a:rPr>
              <a:t> 15. Juli für Wintersemester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de-DE" sz="1600" dirty="0">
                <a:latin typeface="Arial" charset="0"/>
                <a:cs typeface="Arial" charset="0"/>
              </a:rPr>
              <a:t> 15. Januar für Sommersemester</a:t>
            </a:r>
          </a:p>
          <a:p>
            <a:pPr marL="0" indent="0" eaLnBrk="1" hangingPunct="1">
              <a:lnSpc>
                <a:spcPct val="80000"/>
              </a:lnSpc>
            </a:pPr>
            <a:endParaRPr lang="de-DE" sz="1600" dirty="0"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de-DE" sz="1400" dirty="0"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de-DE" sz="1600" dirty="0">
                <a:latin typeface="Arial" charset="0"/>
                <a:cs typeface="Arial" charset="0"/>
              </a:rPr>
              <a:t>Abweichende Bewerbungsfristen entnehmen Sie bitte der Webseite</a:t>
            </a:r>
            <a:endParaRPr lang="de-DE" sz="2400" dirty="0"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de-DE" sz="800" dirty="0">
                <a:latin typeface="Arial" charset="0"/>
                <a:cs typeface="Arial" charset="0"/>
              </a:rPr>
              <a:t>	</a:t>
            </a:r>
            <a:endParaRPr lang="de-DE" sz="2000" dirty="0"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de-DE" sz="2000" dirty="0">
              <a:latin typeface="Arial" charset="0"/>
              <a:cs typeface="Arial" charset="0"/>
            </a:endParaRPr>
          </a:p>
          <a:p>
            <a:pPr marL="0" indent="0" eaLnBrk="1" hangingPunct="1"/>
            <a:endParaRPr lang="de-DE" sz="2000" dirty="0">
              <a:latin typeface="Arial" charset="0"/>
              <a:cs typeface="Arial" charset="0"/>
            </a:endParaRPr>
          </a:p>
        </p:txBody>
      </p:sp>
      <p:graphicFrame>
        <p:nvGraphicFramePr>
          <p:cNvPr id="59429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32804"/>
              </p:ext>
            </p:extLst>
          </p:nvPr>
        </p:nvGraphicFramePr>
        <p:xfrm>
          <a:off x="716190" y="4068763"/>
          <a:ext cx="7880350" cy="2279956"/>
        </p:xfrm>
        <a:graphic>
          <a:graphicData uri="http://schemas.openxmlformats.org/drawingml/2006/table">
            <a:tbl>
              <a:tblPr/>
              <a:tblGrid>
                <a:gridCol w="380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175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Bewerber für Bachelorstudiengänge mit ausländischem Abitur 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8" marR="91448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Bewerber für Masterstudiengänge mit ausländischem Abschluss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8" marR="91448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45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Europa-Universität Viadrina</a:t>
                      </a:r>
                      <a:b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c/o uni-assist e.V.</a:t>
                      </a:r>
                      <a:b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Helmholtzstr. 2-9</a:t>
                      </a:r>
                      <a:b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 - 10587 Berlin 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hlinkClick r:id="rId3"/>
                        </a:rPr>
                        <a:t>www.uni-assist.de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Europa-Universität Viadrina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Abteilung für Internationale Angelegenheiten</a:t>
                      </a:r>
                      <a:b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c/o Katja Herzel</a:t>
                      </a:r>
                      <a:b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Große </a:t>
                      </a: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Scharrnstraße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59 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15230 Frankfurt (Oder) 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/>
          <p:cNvSpPr>
            <a:spLocks noGrp="1" noChangeArrowheads="1"/>
          </p:cNvSpPr>
          <p:nvPr>
            <p:ph idx="1"/>
          </p:nvPr>
        </p:nvSpPr>
        <p:spPr>
          <a:xfrm>
            <a:off x="399011" y="1584325"/>
            <a:ext cx="8116339" cy="45926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sz="2000" b="1" dirty="0">
                <a:latin typeface="Arial" charset="0"/>
                <a:cs typeface="Arial" charset="0"/>
              </a:rPr>
              <a:t>Studienberatung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de-DE" sz="2000" dirty="0">
                <a:latin typeface="Arial" charset="0"/>
                <a:cs typeface="Arial" charset="0"/>
              </a:rPr>
              <a:t>Für internationale Bewerber: </a:t>
            </a:r>
            <a:r>
              <a:rPr lang="de-DE" sz="2000" dirty="0">
                <a:latin typeface="Arial" charset="0"/>
                <a:cs typeface="Arial" charset="0"/>
                <a:hlinkClick r:id="rId2"/>
              </a:rPr>
              <a:t>international@europa-uni.de</a:t>
            </a:r>
            <a:r>
              <a:rPr lang="de-DE" sz="2000" dirty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de-DE" sz="2000" dirty="0">
                <a:latin typeface="Arial" charset="0"/>
                <a:cs typeface="Arial" charset="0"/>
              </a:rPr>
              <a:t>Für </a:t>
            </a:r>
            <a:r>
              <a:rPr lang="de-DE" sz="2000" dirty="0" err="1">
                <a:latin typeface="Arial" charset="0"/>
                <a:cs typeface="Arial" charset="0"/>
              </a:rPr>
              <a:t>AbsolventInnen</a:t>
            </a:r>
            <a:r>
              <a:rPr lang="de-DE" sz="2000" dirty="0">
                <a:latin typeface="Arial" charset="0"/>
                <a:cs typeface="Arial" charset="0"/>
              </a:rPr>
              <a:t> von PASCH-Schulen: </a:t>
            </a:r>
            <a:r>
              <a:rPr lang="de-DE" sz="2000" dirty="0">
                <a:latin typeface="Arial" charset="0"/>
                <a:cs typeface="Arial" charset="0"/>
                <a:hlinkClick r:id="rId3"/>
              </a:rPr>
              <a:t>bids@europa-uni.de</a:t>
            </a:r>
            <a:r>
              <a:rPr lang="de-DE" sz="2000" dirty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de-DE" sz="2000" dirty="0">
                <a:latin typeface="Arial" charset="0"/>
                <a:cs typeface="Arial" charset="0"/>
              </a:rPr>
              <a:t>Für polnische Bewerber: </a:t>
            </a:r>
            <a:r>
              <a:rPr lang="de-DE" sz="2000" dirty="0">
                <a:solidFill>
                  <a:srgbClr val="370097"/>
                </a:solidFill>
                <a:latin typeface="Arial" charset="0"/>
                <a:cs typeface="Arial" charset="0"/>
                <a:hlinkClick r:id="rId4"/>
              </a:rPr>
              <a:t>ochniowska@europa-uni.de</a:t>
            </a:r>
            <a:r>
              <a:rPr lang="de-DE" sz="2000" dirty="0">
                <a:solidFill>
                  <a:srgbClr val="370097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de-DE" sz="2000" dirty="0">
                <a:solidFill>
                  <a:srgbClr val="370097"/>
                </a:solidFill>
                <a:latin typeface="Arial" charset="0"/>
                <a:cs typeface="Arial" charset="0"/>
              </a:rPr>
              <a:t>				</a:t>
            </a:r>
          </a:p>
          <a:p>
            <a:pPr eaLnBrk="1" hangingPunct="1">
              <a:lnSpc>
                <a:spcPct val="80000"/>
              </a:lnSpc>
              <a:buNone/>
            </a:pPr>
            <a:endParaRPr lang="de-DE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DE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DE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DE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DE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DE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sz="2000" dirty="0">
                <a:latin typeface="Arial" charset="0"/>
                <a:cs typeface="Arial" charset="0"/>
              </a:rPr>
              <a:t>oder besuche uns auf unserer Website: </a:t>
            </a:r>
            <a:r>
              <a:rPr lang="de-DE" sz="2000" dirty="0">
                <a:latin typeface="Arial" charset="0"/>
                <a:cs typeface="Arial" charset="0"/>
                <a:hlinkClick r:id="rId5"/>
              </a:rPr>
              <a:t>www.europa-uni.de</a:t>
            </a:r>
            <a:r>
              <a:rPr lang="de-DE" sz="2000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7042" name="Titel 1"/>
          <p:cNvSpPr>
            <a:spLocks noGrp="1"/>
          </p:cNvSpPr>
          <p:nvPr>
            <p:ph type="title"/>
          </p:nvPr>
        </p:nvSpPr>
        <p:spPr bwMode="auto">
          <a:xfrm>
            <a:off x="1345027" y="82999"/>
            <a:ext cx="5265738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400" cap="none" dirty="0">
                <a:latin typeface="Arial" charset="0"/>
                <a:cs typeface="Arial" charset="0"/>
              </a:rPr>
              <a:t>KONTAKTADRESSEN</a:t>
            </a:r>
          </a:p>
        </p:txBody>
      </p:sp>
      <p:pic>
        <p:nvPicPr>
          <p:cNvPr id="87043" name="Picture 6"/>
          <p:cNvPicPr>
            <a:picLocks noChangeAspect="1" noChangeArrowheads="1"/>
          </p:cNvPicPr>
          <p:nvPr/>
        </p:nvPicPr>
        <p:blipFill>
          <a:blip r:embed="rId6"/>
          <a:srcRect l="11174" t="16109" r="9830" b="60664"/>
          <a:stretch>
            <a:fillRect/>
          </a:stretch>
        </p:blipFill>
        <p:spPr bwMode="auto">
          <a:xfrm>
            <a:off x="292100" y="3581400"/>
            <a:ext cx="8385175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67464C1-1E75-4CA4-BDBE-D8AE40946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11" y="327438"/>
            <a:ext cx="70110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3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785813" y="2730500"/>
            <a:ext cx="79756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/>
          <a:lstStyle/>
          <a:p>
            <a:pPr marL="177800" indent="-177800" eaLnBrk="0" hangingPunct="0">
              <a:lnSpc>
                <a:spcPts val="2400"/>
              </a:lnSpc>
              <a:spcBef>
                <a:spcPct val="20000"/>
              </a:spcBef>
              <a:defRPr/>
            </a:pPr>
            <a:endParaRPr lang="pl-PL" sz="3600" dirty="0">
              <a:solidFill>
                <a:srgbClr val="ABA59D"/>
              </a:solidFill>
              <a:latin typeface="Calibri Light"/>
              <a:cs typeface="+mn-cs"/>
            </a:endParaRPr>
          </a:p>
          <a:p>
            <a:pPr marL="177800" indent="-177800" eaLnBrk="0" hangingPunct="0">
              <a:lnSpc>
                <a:spcPts val="2400"/>
              </a:lnSpc>
              <a:spcBef>
                <a:spcPct val="20000"/>
              </a:spcBef>
              <a:defRPr/>
            </a:pPr>
            <a:r>
              <a:rPr lang="de-DE" sz="3600" dirty="0">
                <a:solidFill>
                  <a:srgbClr val="003366"/>
                </a:solidFill>
                <a:latin typeface="Calibri Light"/>
                <a:cs typeface="+mn-cs"/>
              </a:rPr>
              <a:t>      Vielen </a:t>
            </a:r>
            <a:r>
              <a:rPr lang="de-DE" sz="8000" dirty="0">
                <a:solidFill>
                  <a:srgbClr val="003366"/>
                </a:solidFill>
                <a:latin typeface="Calibri Light"/>
                <a:cs typeface="+mn-cs"/>
              </a:rPr>
              <a:t>Dank</a:t>
            </a:r>
            <a:r>
              <a:rPr lang="de-DE" sz="3600" dirty="0">
                <a:solidFill>
                  <a:srgbClr val="003366"/>
                </a:solidFill>
                <a:latin typeface="Calibri Light"/>
                <a:cs typeface="+mn-cs"/>
              </a:rPr>
              <a:t> für die</a:t>
            </a:r>
          </a:p>
          <a:p>
            <a:pPr marL="177800" indent="-177800" eaLnBrk="0" hangingPunct="0">
              <a:lnSpc>
                <a:spcPts val="2400"/>
              </a:lnSpc>
              <a:spcBef>
                <a:spcPct val="20000"/>
              </a:spcBef>
              <a:defRPr/>
            </a:pPr>
            <a:endParaRPr lang="de-DE" sz="700" dirty="0">
              <a:solidFill>
                <a:srgbClr val="003366"/>
              </a:solidFill>
              <a:latin typeface="Calibri Light"/>
              <a:cs typeface="+mn-cs"/>
            </a:endParaRPr>
          </a:p>
          <a:p>
            <a:pPr marL="177800" indent="-177800" eaLnBrk="0" hangingPunct="0">
              <a:lnSpc>
                <a:spcPts val="24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de-DE" sz="3600" dirty="0">
                <a:solidFill>
                  <a:srgbClr val="003366"/>
                </a:solidFill>
                <a:latin typeface="Calibri Light"/>
                <a:cs typeface="+mn-cs"/>
              </a:rPr>
              <a:t> </a:t>
            </a:r>
            <a:r>
              <a:rPr lang="de-DE" sz="4800" dirty="0">
                <a:solidFill>
                  <a:srgbClr val="003366"/>
                </a:solidFill>
                <a:latin typeface="Calibri Light"/>
                <a:cs typeface="+mn-cs"/>
              </a:rPr>
              <a:t>Aufmerksamkeit…</a:t>
            </a:r>
            <a:endParaRPr lang="de-DE" sz="2800" dirty="0">
              <a:solidFill>
                <a:srgbClr val="003366"/>
              </a:solidFill>
              <a:latin typeface="Calibri Light"/>
              <a:cs typeface="+mn-cs"/>
            </a:endParaRPr>
          </a:p>
          <a:p>
            <a:pPr marL="177800" indent="-177800" eaLnBrk="0" hangingPunct="0">
              <a:spcBef>
                <a:spcPct val="20000"/>
              </a:spcBef>
              <a:spcAft>
                <a:spcPts val="600"/>
              </a:spcAft>
              <a:defRPr/>
            </a:pPr>
            <a:r>
              <a:rPr lang="de-DE" sz="3600" kern="100" dirty="0">
                <a:solidFill>
                  <a:srgbClr val="003366"/>
                </a:solidFill>
                <a:latin typeface="Calibri Light"/>
                <a:cs typeface="+mn-cs"/>
              </a:rPr>
              <a:t>     …und hoffentlich bis bald an der </a:t>
            </a:r>
            <a:r>
              <a:rPr lang="de-DE" sz="4000" b="1" kern="100" dirty="0">
                <a:solidFill>
                  <a:srgbClr val="003366"/>
                </a:solidFill>
                <a:latin typeface="Calibri Light"/>
                <a:cs typeface="+mn-cs"/>
              </a:rPr>
              <a:t>Europa-Universität Viadrina</a:t>
            </a:r>
            <a:endParaRPr lang="pl-PL" sz="2400" b="1" kern="100" dirty="0">
              <a:solidFill>
                <a:srgbClr val="003366"/>
              </a:solidFill>
              <a:latin typeface="Calibri Light"/>
              <a:cs typeface="+mn-cs"/>
            </a:endParaRPr>
          </a:p>
          <a:p>
            <a:pPr marL="177800" indent="-177800" eaLnBrk="0" hangingPunct="0">
              <a:lnSpc>
                <a:spcPts val="2400"/>
              </a:lnSpc>
              <a:spcBef>
                <a:spcPct val="20000"/>
              </a:spcBef>
              <a:defRPr/>
            </a:pPr>
            <a:endParaRPr lang="pl-PL" sz="3600" dirty="0">
              <a:solidFill>
                <a:srgbClr val="ABA59D"/>
              </a:solidFill>
              <a:latin typeface="Calibri "/>
              <a:cs typeface="+mn-cs"/>
            </a:endParaRPr>
          </a:p>
        </p:txBody>
      </p:sp>
      <p:sp>
        <p:nvSpPr>
          <p:cNvPr id="88066" name="Line 3"/>
          <p:cNvSpPr>
            <a:spLocks noChangeShapeType="1"/>
          </p:cNvSpPr>
          <p:nvPr/>
        </p:nvSpPr>
        <p:spPr bwMode="auto">
          <a:xfrm>
            <a:off x="8761413" y="1125538"/>
            <a:ext cx="0" cy="5472112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endParaRPr lang="de-DE"/>
          </a:p>
        </p:txBody>
      </p:sp>
      <p:pic>
        <p:nvPicPr>
          <p:cNvPr id="88067" name="Grafik 2"/>
          <p:cNvPicPr>
            <a:picLocks noChangeAspect="1"/>
          </p:cNvPicPr>
          <p:nvPr/>
        </p:nvPicPr>
        <p:blipFill>
          <a:blip r:embed="rId3"/>
          <a:srcRect t="29053" b="28593"/>
          <a:stretch>
            <a:fillRect/>
          </a:stretch>
        </p:blipFill>
        <p:spPr bwMode="auto">
          <a:xfrm>
            <a:off x="0" y="0"/>
            <a:ext cx="8085138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 descr="Ein Bild, das Uhr, Zeichnung enthält.&#10;&#10;Automatisch generierte Beschreibung">
            <a:extLst>
              <a:ext uri="{FF2B5EF4-FFF2-40B4-BE49-F238E27FC236}">
                <a16:creationId xmlns:a16="http://schemas.microsoft.com/office/drawing/2014/main" id="{EB3B2F93-4740-41AC-8815-5496448443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142" y="5301828"/>
            <a:ext cx="608757" cy="6087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platzhalter 1"/>
          <p:cNvSpPr>
            <a:spLocks noGrp="1"/>
          </p:cNvSpPr>
          <p:nvPr>
            <p:ph idx="1"/>
          </p:nvPr>
        </p:nvSpPr>
        <p:spPr>
          <a:xfrm>
            <a:off x="5364480" y="1566468"/>
            <a:ext cx="3270250" cy="116998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de-DE" sz="2400" dirty="0">
                <a:solidFill>
                  <a:srgbClr val="003366"/>
                </a:solidFill>
                <a:latin typeface="Arial" charset="0"/>
                <a:cs typeface="Arial" charset="0"/>
              </a:rPr>
              <a:t>Studieren im Herzen Europas… </a:t>
            </a:r>
          </a:p>
          <a:p>
            <a:pPr marL="0" indent="0" eaLnBrk="1" hangingPunct="1">
              <a:buFont typeface="Arial" charset="0"/>
              <a:buNone/>
            </a:pPr>
            <a:endParaRPr lang="de-DE" sz="1600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10244" name="Picture 12" descr="Europa-Kart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6000" contrast="-66000"/>
            <a:extLst/>
          </a:blip>
          <a:srcRect/>
          <a:stretch>
            <a:fillRect/>
          </a:stretch>
        </p:blipFill>
        <p:spPr bwMode="auto">
          <a:xfrm>
            <a:off x="248638" y="134802"/>
            <a:ext cx="5115842" cy="5977263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38500" dist="50800" dir="5400000" sy="-100000" algn="bl" rotWithShape="0"/>
          </a:effectLst>
          <a:extLst/>
        </p:spPr>
      </p:pic>
      <p:pic>
        <p:nvPicPr>
          <p:cNvPr id="4" name="Picture 2" descr="Результат пошуку зображень за запитом синее сердце">
            <a:extLst>
              <a:ext uri="{FF2B5EF4-FFF2-40B4-BE49-F238E27FC236}">
                <a16:creationId xmlns:a16="http://schemas.microsoft.com/office/drawing/2014/main" id="{ED6F5C43-F9BF-4D39-8D90-75D5D3BB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4031">
            <a:off x="7894531" y="1453151"/>
            <a:ext cx="244621" cy="22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Результат пошуку зображень за запитом синее сердце">
            <a:extLst>
              <a:ext uri="{FF2B5EF4-FFF2-40B4-BE49-F238E27FC236}">
                <a16:creationId xmlns:a16="http://schemas.microsoft.com/office/drawing/2014/main" id="{2A2A3B65-175E-436F-98D8-0A224F9C3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6918">
            <a:off x="8152460" y="1321672"/>
            <a:ext cx="319458" cy="29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езультат пошуку зображень за запитом синее сердце">
            <a:extLst>
              <a:ext uri="{FF2B5EF4-FFF2-40B4-BE49-F238E27FC236}">
                <a16:creationId xmlns:a16="http://schemas.microsoft.com/office/drawing/2014/main" id="{4AE1794F-A764-4B3E-95AB-8F3F5E15F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7121">
            <a:off x="8061904" y="1907624"/>
            <a:ext cx="233374" cy="21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43A1B39-71DD-4BCC-8C17-DB8E6170B395}"/>
              </a:ext>
            </a:extLst>
          </p:cNvPr>
          <p:cNvGrpSpPr/>
          <p:nvPr/>
        </p:nvGrpSpPr>
        <p:grpSpPr>
          <a:xfrm>
            <a:off x="5534177" y="2479219"/>
            <a:ext cx="3100553" cy="677108"/>
            <a:chOff x="803841" y="482600"/>
            <a:chExt cx="3100553" cy="677108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2190B23-12C5-4E5C-A343-990CD53D7679}"/>
                </a:ext>
              </a:extLst>
            </p:cNvPr>
            <p:cNvSpPr txBox="1"/>
            <p:nvPr/>
          </p:nvSpPr>
          <p:spPr>
            <a:xfrm>
              <a:off x="1055537" y="482600"/>
              <a:ext cx="284885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solidFill>
                    <a:srgbClr val="003366"/>
                  </a:solidFill>
                </a:rPr>
                <a:t>Internationaler Campus</a:t>
              </a:r>
            </a:p>
            <a:p>
              <a:endParaRPr lang="de-DE" dirty="0"/>
            </a:p>
          </p:txBody>
        </p:sp>
        <p:pic>
          <p:nvPicPr>
            <p:cNvPr id="9" name="Grafik 8" descr="Ein Bild, das Spielzeug enthält.&#10;&#10;Automatisch generierte Beschreibung">
              <a:extLst>
                <a:ext uri="{FF2B5EF4-FFF2-40B4-BE49-F238E27FC236}">
                  <a16:creationId xmlns:a16="http://schemas.microsoft.com/office/drawing/2014/main" id="{82B14174-95F9-4DA9-BAC6-ED3889E96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841" y="482600"/>
              <a:ext cx="332898" cy="332898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D84CC32-9019-4405-8099-E5FF831A83C1}"/>
              </a:ext>
            </a:extLst>
          </p:cNvPr>
          <p:cNvGrpSpPr/>
          <p:nvPr/>
        </p:nvGrpSpPr>
        <p:grpSpPr>
          <a:xfrm>
            <a:off x="5603553" y="3123433"/>
            <a:ext cx="3031177" cy="984886"/>
            <a:chOff x="6112823" y="4509338"/>
            <a:chExt cx="3031177" cy="984886"/>
          </a:xfrm>
        </p:grpSpPr>
        <p:pic>
          <p:nvPicPr>
            <p:cNvPr id="15" name="Grafik 14" descr="Ein Bild, das Text, Karte enthält.&#10;&#10;Automatisch generierte Beschreibung">
              <a:extLst>
                <a:ext uri="{FF2B5EF4-FFF2-40B4-BE49-F238E27FC236}">
                  <a16:creationId xmlns:a16="http://schemas.microsoft.com/office/drawing/2014/main" id="{F8751880-AF39-4A2D-9177-05070E02E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823" y="4509338"/>
              <a:ext cx="342061" cy="342061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23838A7-BEC2-4A20-A368-9349654A2416}"/>
                </a:ext>
              </a:extLst>
            </p:cNvPr>
            <p:cNvSpPr txBox="1"/>
            <p:nvPr/>
          </p:nvSpPr>
          <p:spPr>
            <a:xfrm>
              <a:off x="6306870" y="4509339"/>
              <a:ext cx="283713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rgbClr val="003366"/>
                  </a:solidFill>
                </a:rPr>
                <a:t>Direkt an der deutsch-polnischen Grenze</a:t>
              </a:r>
            </a:p>
            <a:p>
              <a:pPr algn="ctr"/>
              <a:endParaRPr lang="de-DE" dirty="0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E423EF3-A9F5-4EAD-BC17-999B7604D7EF}"/>
              </a:ext>
            </a:extLst>
          </p:cNvPr>
          <p:cNvGrpSpPr/>
          <p:nvPr/>
        </p:nvGrpSpPr>
        <p:grpSpPr>
          <a:xfrm>
            <a:off x="6094256" y="4069078"/>
            <a:ext cx="2435225" cy="984885"/>
            <a:chOff x="2045099" y="5482392"/>
            <a:chExt cx="7552292" cy="984885"/>
          </a:xfrm>
        </p:grpSpPr>
        <p:pic>
          <p:nvPicPr>
            <p:cNvPr id="18" name="Grafik 17" descr="Ein Bild, das Tisch enthält.&#10;&#10;Automatisch generierte Beschreibung">
              <a:extLst>
                <a:ext uri="{FF2B5EF4-FFF2-40B4-BE49-F238E27FC236}">
                  <a16:creationId xmlns:a16="http://schemas.microsoft.com/office/drawing/2014/main" id="{7E727B84-71BC-4EBA-8789-6C6BA41C6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5099" y="5516376"/>
              <a:ext cx="817262" cy="264386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ED0CB815-2EB3-4A7B-82DB-A79E85D1C63A}"/>
                </a:ext>
              </a:extLst>
            </p:cNvPr>
            <p:cNvSpPr txBox="1"/>
            <p:nvPr/>
          </p:nvSpPr>
          <p:spPr>
            <a:xfrm>
              <a:off x="2318061" y="5482392"/>
              <a:ext cx="727933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rgbClr val="003366"/>
                  </a:solidFill>
                </a:rPr>
                <a:t>In unmittelbarer Nähe Berlins</a:t>
              </a:r>
            </a:p>
            <a:p>
              <a:pPr algn="ctr"/>
              <a:endParaRPr lang="de-DE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hlinkClick r:id="rId2"/>
            <a:extLst>
              <a:ext uri="{FF2B5EF4-FFF2-40B4-BE49-F238E27FC236}">
                <a16:creationId xmlns:a16="http://schemas.microsoft.com/office/drawing/2014/main" id="{FC3E5922-FE6E-40B9-98BE-DD5891BAA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22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41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3491" name="Rectangle 7"/>
          <p:cNvSpPr>
            <a:spLocks noChangeArrowheads="1"/>
          </p:cNvSpPr>
          <p:nvPr/>
        </p:nvSpPr>
        <p:spPr bwMode="auto">
          <a:xfrm>
            <a:off x="0" y="2266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3494" name="Titel 3"/>
          <p:cNvSpPr>
            <a:spLocks noGrp="1"/>
          </p:cNvSpPr>
          <p:nvPr>
            <p:ph type="title"/>
          </p:nvPr>
        </p:nvSpPr>
        <p:spPr bwMode="auto">
          <a:xfrm>
            <a:off x="628650" y="127394"/>
            <a:ext cx="5265738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400" cap="none" dirty="0">
                <a:latin typeface="Arial" charset="0"/>
                <a:cs typeface="Arial" charset="0"/>
                <a:hlinkClick r:id="rId2"/>
              </a:rPr>
              <a:t>STUDIENORT FRANKFURT (ODER)</a:t>
            </a:r>
            <a:endParaRPr lang="de-DE" sz="2400" cap="none" dirty="0">
              <a:latin typeface="Arial" charset="0"/>
              <a:cs typeface="Arial" charset="0"/>
            </a:endParaRPr>
          </a:p>
        </p:txBody>
      </p:sp>
      <p:pic>
        <p:nvPicPr>
          <p:cNvPr id="1026" name="Picture 2" descr="AudiMax Viadrina ©Heiko Wessely">
            <a:extLst>
              <a:ext uri="{FF2B5EF4-FFF2-40B4-BE49-F238E27FC236}">
                <a16:creationId xmlns:a16="http://schemas.microsoft.com/office/drawing/2014/main" id="{0346794E-103C-497C-8C9B-FFC8B7BA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360316"/>
            <a:ext cx="5715000" cy="158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äfin Dönhoff Gebäude ©Heiko Wessely">
            <a:extLst>
              <a:ext uri="{FF2B5EF4-FFF2-40B4-BE49-F238E27FC236}">
                <a16:creationId xmlns:a16="http://schemas.microsoft.com/office/drawing/2014/main" id="{A3B48C9C-C698-46D7-9D13-47AB1C616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326" y="2988302"/>
            <a:ext cx="5715000" cy="167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derbrücke-CP2 ©Heiko Wesely">
            <a:extLst>
              <a:ext uri="{FF2B5EF4-FFF2-40B4-BE49-F238E27FC236}">
                <a16:creationId xmlns:a16="http://schemas.microsoft.com/office/drawing/2014/main" id="{0314AE2F-B83A-4874-BC08-45106812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702802"/>
            <a:ext cx="5715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281FAC8-FCE8-45F9-94F5-204D82123A88}"/>
              </a:ext>
            </a:extLst>
          </p:cNvPr>
          <p:cNvSpPr txBox="1"/>
          <p:nvPr/>
        </p:nvSpPr>
        <p:spPr>
          <a:xfrm>
            <a:off x="6353954" y="1348725"/>
            <a:ext cx="1881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Auditorium Maximum und Universitätsplatz ©Heiko Wessely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F723B28-F3FE-4DF2-B38A-123EBE0EE619}"/>
              </a:ext>
            </a:extLst>
          </p:cNvPr>
          <p:cNvSpPr txBox="1"/>
          <p:nvPr/>
        </p:nvSpPr>
        <p:spPr>
          <a:xfrm>
            <a:off x="1207501" y="4024539"/>
            <a:ext cx="1881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Gräfin Dönhoff Gebäude (Innenansicht) ©Heiko Wessely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A783AFD-2E58-4A92-8624-7D4B12169831}"/>
              </a:ext>
            </a:extLst>
          </p:cNvPr>
          <p:cNvSpPr txBox="1"/>
          <p:nvPr/>
        </p:nvSpPr>
        <p:spPr>
          <a:xfrm>
            <a:off x="6353954" y="5863304"/>
            <a:ext cx="1881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Blick auf die Stadtbrücke von Frankfurter Seite ©Heiko Wessely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el 5"/>
          <p:cNvSpPr>
            <a:spLocks noGrp="1"/>
          </p:cNvSpPr>
          <p:nvPr>
            <p:ph type="title"/>
          </p:nvPr>
        </p:nvSpPr>
        <p:spPr bwMode="auto">
          <a:xfrm>
            <a:off x="628650" y="59490"/>
            <a:ext cx="5265738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cap="none" dirty="0">
                <a:latin typeface="Arial" charset="0"/>
                <a:cs typeface="Arial" charset="0"/>
              </a:rPr>
              <a:t>ENTDECKE DAS BESONDERE!</a:t>
            </a:r>
            <a:endParaRPr lang="de-DE" sz="2400" cap="none" dirty="0">
              <a:latin typeface="Arial" charset="0"/>
              <a:cs typeface="Arial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3965575" y="1584324"/>
            <a:ext cx="4549775" cy="4828115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10 gute Gründe für die Viadrina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Internationale Universität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Auslandssemester und -praktika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Diverse Fremdsprachen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Qualifikation für das Europa von morgen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Gut finanzierbares Studium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Gutes Betreuungsverhältnis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Moderner Campus und innovative Universität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Attraktiver Studienort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Wohnen in Deutschland und Polen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Zahlreiche studentische Initiativen</a:t>
            </a:r>
          </a:p>
          <a:p>
            <a:pPr marL="0" indent="0" eaLnBrk="1" hangingPunct="1">
              <a:buFont typeface="Arial" panose="020B0604020202020204" pitchFamily="34" charset="0"/>
              <a:buChar char="•"/>
              <a:defRPr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554038" y="1219200"/>
            <a:ext cx="5054600" cy="6334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z="3000" cap="small" dirty="0">
              <a:solidFill>
                <a:srgbClr val="003366"/>
              </a:solidFill>
              <a:cs typeface="+mn-cs"/>
            </a:endParaRPr>
          </a:p>
        </p:txBody>
      </p:sp>
      <p:sp>
        <p:nvSpPr>
          <p:cNvPr id="64516" name="Rectangle 9"/>
          <p:cNvSpPr>
            <a:spLocks noChangeArrowheads="1"/>
          </p:cNvSpPr>
          <p:nvPr/>
        </p:nvSpPr>
        <p:spPr bwMode="auto">
          <a:xfrm>
            <a:off x="971550" y="2014538"/>
            <a:ext cx="4244975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b="1"/>
          </a:p>
        </p:txBody>
      </p:sp>
      <p:sp>
        <p:nvSpPr>
          <p:cNvPr id="6451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2546" b="7805"/>
          <a:stretch/>
        </p:blipFill>
        <p:spPr>
          <a:xfrm>
            <a:off x="628650" y="1584325"/>
            <a:ext cx="3148444" cy="4249783"/>
          </a:xfrm>
          <a:prstGeom prst="rect">
            <a:avLst/>
          </a:prstGeom>
          <a:ln w="38100">
            <a:noFill/>
          </a:ln>
          <a:effectLst>
            <a:reflection blurRad="6350" stA="50000" endA="300" endPos="17000" dist="50800" dir="5400000" sy="-100000" algn="bl" rotWithShape="0"/>
          </a:effectLst>
        </p:spPr>
      </p:pic>
      <p:pic>
        <p:nvPicPr>
          <p:cNvPr id="9" name="Grafik 8" descr="Ein Bild, das Schild enthält.&#10;&#10;Automatisch generierte Beschreibung">
            <a:extLst>
              <a:ext uri="{FF2B5EF4-FFF2-40B4-BE49-F238E27FC236}">
                <a16:creationId xmlns:a16="http://schemas.microsoft.com/office/drawing/2014/main" id="{07F25D27-C5B0-4EFF-9DD9-9CF7906E9A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9" y="1444543"/>
            <a:ext cx="782021" cy="78202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2" descr="Europa-Kart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13" y="1312213"/>
            <a:ext cx="5301762" cy="4964723"/>
          </a:xfrm>
          <a:prstGeom prst="rect">
            <a:avLst/>
          </a:prstGeom>
          <a:solidFill>
            <a:schemeClr val="bg1">
              <a:alpha val="2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1" y="525991"/>
            <a:ext cx="5405803" cy="122359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215" dirty="0"/>
              <a:t>Studium an der Viadrina - International</a:t>
            </a: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082617"/>
              </p:ext>
            </p:extLst>
          </p:nvPr>
        </p:nvGraphicFramePr>
        <p:xfrm>
          <a:off x="404813" y="1650880"/>
          <a:ext cx="4872037" cy="3341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628651" y="5960785"/>
            <a:ext cx="4328604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600" dirty="0">
                <a:cs typeface="Arial" panose="020B0604020202020204" pitchFamily="34" charset="0"/>
              </a:rPr>
              <a:t>Stand: Sommersemester 2023</a:t>
            </a:r>
            <a:br>
              <a:rPr lang="de-DE" dirty="0">
                <a:latin typeface="+mj-lt"/>
              </a:rPr>
            </a:br>
            <a:r>
              <a:rPr lang="de-DE" sz="700" dirty="0">
                <a:solidFill>
                  <a:schemeClr val="accent1"/>
                </a:solidFill>
                <a:latin typeface="+mj-lt"/>
              </a:rPr>
              <a:t>https://www.europa-uni.de/de/struktur/verwaltung/dezernat_1/statistiken/2023-Sommersemester/index.html</a:t>
            </a:r>
            <a:endParaRPr lang="de-DE" sz="700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932968" y="3592945"/>
            <a:ext cx="2275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b="1" dirty="0">
                <a:solidFill>
                  <a:schemeClr val="bg1"/>
                </a:solidFill>
                <a:cs typeface="Arial" panose="020B0604020202020204" pitchFamily="34" charset="0"/>
              </a:rPr>
              <a:t> 4.366 Studierende insgesamt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319346" y="1902070"/>
            <a:ext cx="2804746" cy="378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altLang="de-DE" sz="1846" dirty="0">
                <a:latin typeface="Arial" panose="020B0604020202020204" pitchFamily="34" charset="0"/>
                <a:cs typeface="Arial" panose="020B0604020202020204" pitchFamily="34" charset="0"/>
              </a:rPr>
              <a:t>TOP 8 Herkunftsländer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altLang="de-DE" sz="1846" dirty="0">
                <a:latin typeface="Arial" panose="020B0604020202020204" pitchFamily="34" charset="0"/>
              </a:rPr>
              <a:t>Deutschland: 2.925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altLang="de-DE" sz="1846" dirty="0">
                <a:latin typeface="Arial" panose="020B0604020202020204" pitchFamily="34" charset="0"/>
              </a:rPr>
              <a:t>Polen:  277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altLang="de-DE" sz="1846" dirty="0">
                <a:latin typeface="Arial" panose="020B0604020202020204" pitchFamily="34" charset="0"/>
              </a:rPr>
              <a:t>Ukraine: 159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altLang="de-DE" sz="1846" dirty="0">
                <a:latin typeface="Arial" panose="020B0604020202020204" pitchFamily="34" charset="0"/>
              </a:rPr>
              <a:t>Türkei:  125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altLang="de-DE" sz="1846" dirty="0">
                <a:latin typeface="Arial" panose="020B0604020202020204" pitchFamily="34" charset="0"/>
              </a:rPr>
              <a:t>Russland: 82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altLang="de-DE" sz="1846" dirty="0">
                <a:latin typeface="Arial" panose="020B0604020202020204" pitchFamily="34" charset="0"/>
              </a:rPr>
              <a:t>Indien: 60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altLang="de-DE" sz="1846" dirty="0">
                <a:latin typeface="Arial" panose="020B0604020202020204" pitchFamily="34" charset="0"/>
              </a:rPr>
              <a:t>Bangladesch: 36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altLang="de-DE" sz="1846" dirty="0">
                <a:latin typeface="Arial" panose="020B0604020202020204" pitchFamily="34" charset="0"/>
              </a:rPr>
              <a:t>Frankreich: 30</a:t>
            </a:r>
          </a:p>
        </p:txBody>
      </p:sp>
    </p:spTree>
    <p:extLst>
      <p:ext uri="{BB962C8B-B14F-4D97-AF65-F5344CB8AC3E}">
        <p14:creationId xmlns:p14="http://schemas.microsoft.com/office/powerpoint/2010/main" val="3007652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0"/>
          <p:cNvPicPr>
            <a:picLocks noChangeAspect="1" noChangeArrowheads="1"/>
          </p:cNvPicPr>
          <p:nvPr/>
        </p:nvPicPr>
        <p:blipFill>
          <a:blip r:embed="rId3"/>
          <a:srcRect b="5858"/>
          <a:stretch>
            <a:fillRect/>
          </a:stretch>
        </p:blipFill>
        <p:spPr bwMode="auto">
          <a:xfrm>
            <a:off x="655638" y="1457325"/>
            <a:ext cx="785177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Titel 2"/>
          <p:cNvSpPr>
            <a:spLocks noGrp="1"/>
          </p:cNvSpPr>
          <p:nvPr>
            <p:ph type="title"/>
          </p:nvPr>
        </p:nvSpPr>
        <p:spPr bwMode="auto">
          <a:xfrm>
            <a:off x="636587" y="143669"/>
            <a:ext cx="5265738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400" cap="none" dirty="0">
                <a:latin typeface="Arial" charset="0"/>
                <a:cs typeface="Arial" charset="0"/>
              </a:rPr>
              <a:t>DIE 3 FAKULTÄTEN</a:t>
            </a:r>
          </a:p>
        </p:txBody>
      </p:sp>
      <p:sp>
        <p:nvSpPr>
          <p:cNvPr id="67587" name="Inhaltsplatzhalter 3"/>
          <p:cNvSpPr>
            <a:spLocks noGrp="1"/>
          </p:cNvSpPr>
          <p:nvPr>
            <p:ph idx="1"/>
          </p:nvPr>
        </p:nvSpPr>
        <p:spPr>
          <a:xfrm>
            <a:off x="1930400" y="4135438"/>
            <a:ext cx="5308600" cy="1566862"/>
          </a:xfr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lIns="180000" tIns="216000" bIns="0"/>
          <a:lstStyle/>
          <a:p>
            <a:pPr eaLnBrk="1" hangingPunct="1"/>
            <a:r>
              <a:rPr lang="de-DE" sz="2000" b="1" dirty="0">
                <a:latin typeface="Arial" charset="0"/>
                <a:cs typeface="Arial" charset="0"/>
              </a:rPr>
              <a:t>Juristische Fakultät</a:t>
            </a:r>
          </a:p>
          <a:p>
            <a:pPr eaLnBrk="1" hangingPunct="1"/>
            <a:r>
              <a:rPr lang="de-DE" sz="2000" b="1" dirty="0">
                <a:latin typeface="Arial" charset="0"/>
                <a:cs typeface="Arial" charset="0"/>
              </a:rPr>
              <a:t>Wirtschaftswissenschaftliche Fakultät</a:t>
            </a:r>
          </a:p>
          <a:p>
            <a:pPr eaLnBrk="1" hangingPunct="1"/>
            <a:r>
              <a:rPr lang="de-DE" sz="2000" b="1" dirty="0">
                <a:latin typeface="Arial" charset="0"/>
                <a:cs typeface="Arial" charset="0"/>
              </a:rPr>
              <a:t>Kulturwissenschaftliche Fakultät</a:t>
            </a:r>
            <a:endParaRPr lang="pl-PL" sz="2000" b="1" dirty="0">
              <a:latin typeface="Arial" charset="0"/>
              <a:cs typeface="Arial" charset="0"/>
            </a:endParaRPr>
          </a:p>
          <a:p>
            <a:pPr eaLnBrk="1" hangingPunct="1"/>
            <a:endParaRPr lang="de-DE" sz="2000" dirty="0">
              <a:latin typeface="Arial" charset="0"/>
              <a:cs typeface="Arial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457200" y="274638"/>
            <a:ext cx="4406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2700" b="1"/>
          </a:p>
        </p:txBody>
      </p:sp>
      <p:sp>
        <p:nvSpPr>
          <p:cNvPr id="67589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7590" name="Rectangle 12"/>
          <p:cNvSpPr>
            <a:spLocks noChangeArrowheads="1"/>
          </p:cNvSpPr>
          <p:nvPr/>
        </p:nvSpPr>
        <p:spPr bwMode="auto">
          <a:xfrm>
            <a:off x="0" y="2263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F065BFC-E6C4-4B10-A011-F9B822C753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124" y="39688"/>
            <a:ext cx="1149363" cy="11493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Grafik 4"/>
          <p:cNvPicPr>
            <a:picLocks noChangeAspect="1"/>
          </p:cNvPicPr>
          <p:nvPr/>
        </p:nvPicPr>
        <p:blipFill>
          <a:blip r:embed="rId3"/>
          <a:srcRect l="1660" b="10287"/>
          <a:stretch>
            <a:fillRect/>
          </a:stretch>
        </p:blipFill>
        <p:spPr bwMode="auto">
          <a:xfrm>
            <a:off x="622300" y="1503363"/>
            <a:ext cx="7883525" cy="479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9"/>
          <p:cNvSpPr>
            <a:spLocks noChangeArrowheads="1"/>
          </p:cNvSpPr>
          <p:nvPr/>
        </p:nvSpPr>
        <p:spPr bwMode="auto">
          <a:xfrm>
            <a:off x="971550" y="2014538"/>
            <a:ext cx="4244975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b="1"/>
          </a:p>
        </p:txBody>
      </p:sp>
      <p:sp>
        <p:nvSpPr>
          <p:cNvPr id="6963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36" name="Rectangle 12"/>
          <p:cNvSpPr>
            <a:spLocks noChangeArrowheads="1"/>
          </p:cNvSpPr>
          <p:nvPr/>
        </p:nvSpPr>
        <p:spPr bwMode="auto">
          <a:xfrm>
            <a:off x="0" y="2263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37" name="Titel 1"/>
          <p:cNvSpPr>
            <a:spLocks noGrp="1"/>
          </p:cNvSpPr>
          <p:nvPr>
            <p:ph type="title"/>
          </p:nvPr>
        </p:nvSpPr>
        <p:spPr bwMode="auto">
          <a:xfrm>
            <a:off x="1135356" y="46630"/>
            <a:ext cx="5265738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400" cap="none" dirty="0">
                <a:latin typeface="Arial" charset="0"/>
                <a:cs typeface="Arial" charset="0"/>
                <a:hlinkClick r:id="rId4"/>
              </a:rPr>
              <a:t>RECHTSWISSENSCHAFTEN</a:t>
            </a:r>
            <a:endParaRPr lang="de-DE" sz="2400" cap="none" dirty="0">
              <a:latin typeface="Arial" charset="0"/>
              <a:cs typeface="Arial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362529" y="1797672"/>
            <a:ext cx="5356225" cy="340917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80000" tIns="180000" rIns="180000" bIns="72000">
            <a:spAutoFit/>
          </a:bodyPr>
          <a:lstStyle/>
          <a:p>
            <a:pPr marL="342900" indent="-342900" eaLnBrk="0" hangingPunct="0">
              <a:spcAft>
                <a:spcPts val="600"/>
              </a:spcAft>
              <a:buFont typeface="Arial" charset="0"/>
              <a:buChar char="•"/>
              <a:defRPr/>
            </a:pPr>
            <a:r>
              <a:rPr lang="de-DE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Deutsches Recht </a:t>
            </a:r>
            <a:r>
              <a:rPr lang="de-DE" sz="1600" dirty="0">
                <a:solidFill>
                  <a:srgbClr val="003366"/>
                </a:solidFill>
                <a:latin typeface="Arial" charset="0"/>
                <a:cs typeface="Arial" charset="0"/>
              </a:rPr>
              <a:t>(9 Semester)</a:t>
            </a:r>
          </a:p>
          <a:p>
            <a:pPr marL="342900" indent="-342900" eaLnBrk="0" hangingPunct="0">
              <a:spcAft>
                <a:spcPts val="600"/>
              </a:spcAft>
              <a:buFont typeface="Arial" charset="0"/>
              <a:buChar char="•"/>
              <a:defRPr/>
            </a:pPr>
            <a:r>
              <a:rPr lang="de-DE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Magister des Rechts (Deutsch-polnisches Jurastudium)</a:t>
            </a:r>
          </a:p>
          <a:p>
            <a:pPr marL="342900" indent="-342900" eaLnBrk="0" hangingPunct="0">
              <a:spcAft>
                <a:spcPts val="600"/>
              </a:spcAft>
              <a:buFont typeface="Arial" charset="0"/>
              <a:buChar char="•"/>
              <a:defRPr/>
            </a:pPr>
            <a:r>
              <a:rPr lang="de-DE" sz="1600" b="1" dirty="0">
                <a:solidFill>
                  <a:srgbClr val="003366"/>
                </a:solidFill>
                <a:latin typeface="Arial" charset="0"/>
              </a:rPr>
              <a:t>Bachelor Recht und Wirtschaft I Wirtschaft und Recht </a:t>
            </a:r>
            <a:r>
              <a:rPr lang="de-DE" sz="1600" dirty="0">
                <a:solidFill>
                  <a:srgbClr val="003366"/>
                </a:solidFill>
                <a:latin typeface="Arial" charset="0"/>
              </a:rPr>
              <a:t>(interdisziplinär)</a:t>
            </a:r>
          </a:p>
          <a:p>
            <a:pPr marL="342900" indent="-342900" eaLnBrk="0" hangingPunct="0">
              <a:spcAft>
                <a:spcPts val="600"/>
              </a:spcAft>
              <a:buFont typeface="Arial" charset="0"/>
              <a:buChar char="•"/>
              <a:defRPr/>
            </a:pPr>
            <a:r>
              <a:rPr lang="de-DE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Bachelor Recht und Politik </a:t>
            </a:r>
            <a:r>
              <a:rPr lang="de-DE" sz="1600" b="1" dirty="0">
                <a:solidFill>
                  <a:srgbClr val="003366"/>
                </a:solidFill>
                <a:latin typeface="Arial" charset="0"/>
              </a:rPr>
              <a:t>I Politik und Recht </a:t>
            </a:r>
            <a:r>
              <a:rPr lang="de-DE" sz="1600" dirty="0">
                <a:solidFill>
                  <a:srgbClr val="003366"/>
                </a:solidFill>
                <a:latin typeface="Arial" charset="0"/>
              </a:rPr>
              <a:t>(interdisziplinär)</a:t>
            </a:r>
            <a:endParaRPr lang="de-DE" sz="1600" b="1" dirty="0">
              <a:solidFill>
                <a:srgbClr val="003366"/>
              </a:solidFill>
              <a:latin typeface="Arial" charset="0"/>
              <a:cs typeface="Arial" charset="0"/>
            </a:endParaRPr>
          </a:p>
          <a:p>
            <a:pPr marL="342900" indent="-342900" eaLnBrk="0" hangingPunct="0">
              <a:spcAft>
                <a:spcPts val="600"/>
              </a:spcAft>
              <a:buFont typeface="Arial" charset="0"/>
              <a:buChar char="•"/>
              <a:defRPr/>
            </a:pPr>
            <a:r>
              <a:rPr lang="pl-PL" sz="1600" b="1" dirty="0">
                <a:solidFill>
                  <a:srgbClr val="003366"/>
                </a:solidFill>
                <a:latin typeface="Arial" charset="0"/>
              </a:rPr>
              <a:t>Bachelor </a:t>
            </a:r>
            <a:r>
              <a:rPr lang="de-DE" sz="1600" b="1" dirty="0">
                <a:solidFill>
                  <a:srgbClr val="003366"/>
                </a:solidFill>
                <a:latin typeface="Arial" charset="0"/>
              </a:rPr>
              <a:t>| Master</a:t>
            </a:r>
            <a:r>
              <a:rPr lang="de-DE" sz="1600" dirty="0">
                <a:solidFill>
                  <a:srgbClr val="003366"/>
                </a:solidFill>
                <a:latin typeface="Arial" charset="0"/>
              </a:rPr>
              <a:t> </a:t>
            </a:r>
            <a:r>
              <a:rPr lang="de-DE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in </a:t>
            </a:r>
            <a:r>
              <a:rPr lang="pl-PL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German and Polish Law</a:t>
            </a:r>
            <a:r>
              <a:rPr lang="de-DE" sz="1600" b="1" dirty="0">
                <a:solidFill>
                  <a:srgbClr val="003366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r>
              <a:rPr lang="de-DE" sz="1400" dirty="0">
                <a:solidFill>
                  <a:srgbClr val="003366"/>
                </a:solidFill>
                <a:latin typeface="Arial" charset="0"/>
                <a:cs typeface="Arial" charset="0"/>
              </a:rPr>
              <a:t>nach dem Abschluss gute Arbeitsmöglichkeiten in Deutschland und Europa</a:t>
            </a: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r>
              <a:rPr lang="de-DE" sz="1400" dirty="0">
                <a:solidFill>
                  <a:srgbClr val="003366"/>
                </a:solidFill>
                <a:latin typeface="Arial" charset="0"/>
                <a:cs typeface="Arial" charset="0"/>
              </a:rPr>
              <a:t>gute Chancen, in der europäischen Verwaltung zu arbeiten</a:t>
            </a:r>
          </a:p>
          <a:p>
            <a:pPr marL="342900" indent="-342900">
              <a:defRPr/>
            </a:pPr>
            <a:endParaRPr lang="de-DE" sz="1000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51CB0B6-FA2E-4015-9C2A-0869FCEE5B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95" y="299548"/>
            <a:ext cx="823609" cy="8236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1027</Words>
  <Application>Microsoft Office PowerPoint</Application>
  <PresentationFormat>Bildschirmpräsentation (4:3)</PresentationFormat>
  <Paragraphs>206</Paragraphs>
  <Slides>23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23</vt:i4>
      </vt:variant>
    </vt:vector>
  </HeadingPairs>
  <TitlesOfParts>
    <vt:vector size="33" baseType="lpstr">
      <vt:lpstr>Arial</vt:lpstr>
      <vt:lpstr>Bahnschrift</vt:lpstr>
      <vt:lpstr>Calibri</vt:lpstr>
      <vt:lpstr>Calibri </vt:lpstr>
      <vt:lpstr>Calibri Light</vt:lpstr>
      <vt:lpstr>Wingdings</vt:lpstr>
      <vt:lpstr>1_Standarddesign</vt:lpstr>
      <vt:lpstr>Benutzerdefiniertes Design</vt:lpstr>
      <vt:lpstr>1_Benutzerdefiniertes Design</vt:lpstr>
      <vt:lpstr>2_Benutzerdefiniertes Design</vt:lpstr>
      <vt:lpstr>PowerPoint-Präsentation</vt:lpstr>
      <vt:lpstr>PowerPoint-Präsentation</vt:lpstr>
      <vt:lpstr>PowerPoint-Präsentation</vt:lpstr>
      <vt:lpstr>PowerPoint-Präsentation</vt:lpstr>
      <vt:lpstr>STUDIENORT FRANKFURT (ODER)</vt:lpstr>
      <vt:lpstr>ENTDECKE DAS BESONDERE!</vt:lpstr>
      <vt:lpstr>Studium an der Viadrina - International</vt:lpstr>
      <vt:lpstr>DIE 3 FAKULTÄTEN</vt:lpstr>
      <vt:lpstr>RECHTSWISSENSCHAFTEN</vt:lpstr>
      <vt:lpstr>WIRTSCHAFTSWISSENSCHAFTEN</vt:lpstr>
      <vt:lpstr>KULTURWISSENSCHAFTEN</vt:lpstr>
      <vt:lpstr>SPRACHENZENTRUM</vt:lpstr>
      <vt:lpstr>Auslandsaufenthalte</vt:lpstr>
      <vt:lpstr>VIADRINA COLLEGE</vt:lpstr>
      <vt:lpstr>CAREER CENTER</vt:lpstr>
      <vt:lpstr>IDEALES BETREUUNGSVERHÄLTNIS</vt:lpstr>
      <vt:lpstr>MODERNE &amp;  INNOVATIVE UNIVERSITÄT</vt:lpstr>
      <vt:lpstr>STIPENDIEN</vt:lpstr>
      <vt:lpstr>FINANZIERBARES STUDIUM</vt:lpstr>
      <vt:lpstr>Studium ausprobieren in Brandenburg</vt:lpstr>
      <vt:lpstr>BEWERBUNG</vt:lpstr>
      <vt:lpstr>KONTAKTADRESSEN</vt:lpstr>
      <vt:lpstr>PowerPoint-Präsentation</vt:lpstr>
    </vt:vector>
  </TitlesOfParts>
  <Company>ÊUV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Studienangebot</dc:title>
  <dc:creator>Richter</dc:creator>
  <cp:lastModifiedBy>Krug, Maria</cp:lastModifiedBy>
  <cp:revision>429</cp:revision>
  <cp:lastPrinted>2014-01-24T10:33:23Z</cp:lastPrinted>
  <dcterms:created xsi:type="dcterms:W3CDTF">2006-02-21T06:33:36Z</dcterms:created>
  <dcterms:modified xsi:type="dcterms:W3CDTF">2023-10-09T10:26:01Z</dcterms:modified>
</cp:coreProperties>
</file>